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6"/>
    <p:sldMasterId id="2147483677" r:id="rId7"/>
    <p:sldMasterId id="2147483689" r:id="rId8"/>
    <p:sldMasterId id="2147483701" r:id="rId9"/>
    <p:sldMasterId id="2147483716" r:id="rId10"/>
    <p:sldMasterId id="2147483728" r:id="rId11"/>
  </p:sldMasterIdLst>
  <p:notesMasterIdLst>
    <p:notesMasterId r:id="rId32"/>
  </p:notesMasterIdLst>
  <p:handoutMasterIdLst>
    <p:handoutMasterId r:id="rId33"/>
  </p:handoutMasterIdLst>
  <p:sldIdLst>
    <p:sldId id="326" r:id="rId12"/>
    <p:sldId id="414" r:id="rId13"/>
    <p:sldId id="401" r:id="rId14"/>
    <p:sldId id="408" r:id="rId15"/>
    <p:sldId id="409" r:id="rId16"/>
    <p:sldId id="410" r:id="rId17"/>
    <p:sldId id="402" r:id="rId18"/>
    <p:sldId id="403" r:id="rId19"/>
    <p:sldId id="404" r:id="rId20"/>
    <p:sldId id="405" r:id="rId21"/>
    <p:sldId id="415" r:id="rId22"/>
    <p:sldId id="416" r:id="rId23"/>
    <p:sldId id="417" r:id="rId24"/>
    <p:sldId id="413" r:id="rId25"/>
    <p:sldId id="418" r:id="rId26"/>
    <p:sldId id="411" r:id="rId27"/>
    <p:sldId id="397" r:id="rId28"/>
    <p:sldId id="407" r:id="rId29"/>
    <p:sldId id="394" r:id="rId30"/>
    <p:sldId id="324" r:id="rId31"/>
  </p:sldIdLst>
  <p:sldSz cx="24384000" cy="13716000"/>
  <p:notesSz cx="6808788" cy="9940925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7C"/>
    <a:srgbClr val="5AC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16D17-B1C9-D1B2-7902-C66EACA4B9AE}" v="1850" dt="2024-10-01T09:52:44.7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36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-4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rath, Hugh" userId="S::hugh.mcgrath@limerick.ie::3b0b45f3-d8d5-4471-bba4-6590cf0f5b6a" providerId="AD" clId="Web-{58B16D17-B1C9-D1B2-7902-C66EACA4B9AE}"/>
    <pc:docChg chg="addSld delSld modSld">
      <pc:chgData name="McGrath, Hugh" userId="S::hugh.mcgrath@limerick.ie::3b0b45f3-d8d5-4471-bba4-6590cf0f5b6a" providerId="AD" clId="Web-{58B16D17-B1C9-D1B2-7902-C66EACA4B9AE}" dt="2024-10-01T09:52:38.181" v="1179" actId="20577"/>
      <pc:docMkLst>
        <pc:docMk/>
      </pc:docMkLst>
      <pc:sldChg chg="modSp">
        <pc:chgData name="McGrath, Hugh" userId="S::hugh.mcgrath@limerick.ie::3b0b45f3-d8d5-4471-bba4-6590cf0f5b6a" providerId="AD" clId="Web-{58B16D17-B1C9-D1B2-7902-C66EACA4B9AE}" dt="2024-10-01T08:14:24.694" v="331" actId="1076"/>
        <pc:sldMkLst>
          <pc:docMk/>
          <pc:sldMk cId="20858486" sldId="294"/>
        </pc:sldMkLst>
        <pc:spChg chg="mod">
          <ac:chgData name="McGrath, Hugh" userId="S::hugh.mcgrath@limerick.ie::3b0b45f3-d8d5-4471-bba4-6590cf0f5b6a" providerId="AD" clId="Web-{58B16D17-B1C9-D1B2-7902-C66EACA4B9AE}" dt="2024-10-01T08:08:16.401" v="128" actId="20577"/>
          <ac:spMkLst>
            <pc:docMk/>
            <pc:sldMk cId="20858486" sldId="294"/>
            <ac:spMk id="4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8:14:24.694" v="331" actId="1076"/>
          <ac:spMkLst>
            <pc:docMk/>
            <pc:sldMk cId="20858486" sldId="294"/>
            <ac:spMk id="12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8:13:43.771" v="326" actId="14100"/>
          <ac:picMkLst>
            <pc:docMk/>
            <pc:sldMk cId="20858486" sldId="294"/>
            <ac:picMk id="10" creationId="{00000000-0000-0000-0000-000000000000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8:29:07.427" v="476" actId="20577"/>
        <pc:sldMkLst>
          <pc:docMk/>
          <pc:sldMk cId="1847741511" sldId="305"/>
        </pc:sldMkLst>
        <pc:spChg chg="mod">
          <ac:chgData name="McGrath, Hugh" userId="S::hugh.mcgrath@limerick.ie::3b0b45f3-d8d5-4471-bba4-6590cf0f5b6a" providerId="AD" clId="Web-{58B16D17-B1C9-D1B2-7902-C66EACA4B9AE}" dt="2024-10-01T08:23:00.977" v="397" actId="14100"/>
          <ac:spMkLst>
            <pc:docMk/>
            <pc:sldMk cId="1847741511" sldId="305"/>
            <ac:spMk id="12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8:29:07.427" v="476" actId="20577"/>
          <ac:spMkLst>
            <pc:docMk/>
            <pc:sldMk cId="1847741511" sldId="305"/>
            <ac:spMk id="13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8:23:07.024" v="399" actId="14100"/>
          <ac:picMkLst>
            <pc:docMk/>
            <pc:sldMk cId="1847741511" sldId="305"/>
            <ac:picMk id="7" creationId="{6B069929-450A-8A9D-D777-45F4944F2547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9:38:24.055" v="949" actId="20577"/>
        <pc:sldMkLst>
          <pc:docMk/>
          <pc:sldMk cId="1901129479" sldId="311"/>
        </pc:sldMkLst>
        <pc:spChg chg="mod">
          <ac:chgData name="McGrath, Hugh" userId="S::hugh.mcgrath@limerick.ie::3b0b45f3-d8d5-4471-bba4-6590cf0f5b6a" providerId="AD" clId="Web-{58B16D17-B1C9-D1B2-7902-C66EACA4B9AE}" dt="2024-10-01T09:38:24.055" v="949" actId="20577"/>
          <ac:spMkLst>
            <pc:docMk/>
            <pc:sldMk cId="1901129479" sldId="311"/>
            <ac:spMk id="4" creationId="{00000000-0000-0000-0000-000000000000}"/>
          </ac:spMkLst>
        </pc:spChg>
      </pc:sldChg>
      <pc:sldChg chg="addSp delSp modSp delAnim">
        <pc:chgData name="McGrath, Hugh" userId="S::hugh.mcgrath@limerick.ie::3b0b45f3-d8d5-4471-bba4-6590cf0f5b6a" providerId="AD" clId="Web-{58B16D17-B1C9-D1B2-7902-C66EACA4B9AE}" dt="2024-10-01T09:39:56.761" v="952" actId="20577"/>
        <pc:sldMkLst>
          <pc:docMk/>
          <pc:sldMk cId="2630641038" sldId="317"/>
        </pc:sldMkLst>
        <pc:spChg chg="mod">
          <ac:chgData name="McGrath, Hugh" userId="S::hugh.mcgrath@limerick.ie::3b0b45f3-d8d5-4471-bba4-6590cf0f5b6a" providerId="AD" clId="Web-{58B16D17-B1C9-D1B2-7902-C66EACA4B9AE}" dt="2024-10-01T09:08:25.329" v="519" actId="14100"/>
          <ac:spMkLst>
            <pc:docMk/>
            <pc:sldMk cId="2630641038" sldId="317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07:12.856" v="498"/>
          <ac:spMkLst>
            <pc:docMk/>
            <pc:sldMk cId="2630641038" sldId="317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9:56.761" v="952" actId="20577"/>
          <ac:spMkLst>
            <pc:docMk/>
            <pc:sldMk cId="2630641038" sldId="317"/>
            <ac:spMk id="13" creationId="{00000000-0000-0000-0000-000000000000}"/>
          </ac:spMkLst>
        </pc:spChg>
        <pc:picChg chg="add mod modCrop">
          <ac:chgData name="McGrath, Hugh" userId="S::hugh.mcgrath@limerick.ie::3b0b45f3-d8d5-4471-bba4-6590cf0f5b6a" providerId="AD" clId="Web-{58B16D17-B1C9-D1B2-7902-C66EACA4B9AE}" dt="2024-10-01T09:08:57.595" v="522" actId="14100"/>
          <ac:picMkLst>
            <pc:docMk/>
            <pc:sldMk cId="2630641038" sldId="317"/>
            <ac:picMk id="2" creationId="{926341E4-B78C-46EE-F5D2-658D3ED839FF}"/>
          </ac:picMkLst>
        </pc:picChg>
        <pc:picChg chg="del">
          <ac:chgData name="McGrath, Hugh" userId="S::hugh.mcgrath@limerick.ie::3b0b45f3-d8d5-4471-bba4-6590cf0f5b6a" providerId="AD" clId="Web-{58B16D17-B1C9-D1B2-7902-C66EACA4B9AE}" dt="2024-10-01T09:06:49.152" v="492"/>
          <ac:picMkLst>
            <pc:docMk/>
            <pc:sldMk cId="2630641038" sldId="317"/>
            <ac:picMk id="4" creationId="{6C833CCD-4375-54AD-2FBA-E33DBC66A387}"/>
          </ac:picMkLst>
        </pc:picChg>
      </pc:sldChg>
      <pc:sldChg chg="modSp">
        <pc:chgData name="McGrath, Hugh" userId="S::hugh.mcgrath@limerick.ie::3b0b45f3-d8d5-4471-bba4-6590cf0f5b6a" providerId="AD" clId="Web-{58B16D17-B1C9-D1B2-7902-C66EACA4B9AE}" dt="2024-10-01T09:41:35.156" v="1018" actId="20577"/>
        <pc:sldMkLst>
          <pc:docMk/>
          <pc:sldMk cId="900615843" sldId="327"/>
        </pc:sldMkLst>
        <pc:spChg chg="mod">
          <ac:chgData name="McGrath, Hugh" userId="S::hugh.mcgrath@limerick.ie::3b0b45f3-d8d5-4471-bba4-6590cf0f5b6a" providerId="AD" clId="Web-{58B16D17-B1C9-D1B2-7902-C66EACA4B9AE}" dt="2024-10-01T09:41:35.156" v="1018" actId="20577"/>
          <ac:spMkLst>
            <pc:docMk/>
            <pc:sldMk cId="900615843" sldId="327"/>
            <ac:spMk id="8" creationId="{F208AEEA-1C3A-6C32-7AA6-A602AAAA4C6C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40:18.403" v="953" actId="14100"/>
          <ac:spMkLst>
            <pc:docMk/>
            <pc:sldMk cId="900615843" sldId="327"/>
            <ac:spMk id="12" creationId="{00000000-0000-0000-0000-000000000000}"/>
          </ac:spMkLst>
        </pc:spChg>
      </pc:sldChg>
      <pc:sldChg chg="delSp modSp delAnim">
        <pc:chgData name="McGrath, Hugh" userId="S::hugh.mcgrath@limerick.ie::3b0b45f3-d8d5-4471-bba4-6590cf0f5b6a" providerId="AD" clId="Web-{58B16D17-B1C9-D1B2-7902-C66EACA4B9AE}" dt="2024-10-01T09:16:51.223" v="565" actId="14100"/>
        <pc:sldMkLst>
          <pc:docMk/>
          <pc:sldMk cId="2024027709" sldId="331"/>
        </pc:sldMkLst>
        <pc:spChg chg="mod">
          <ac:chgData name="McGrath, Hugh" userId="S::hugh.mcgrath@limerick.ie::3b0b45f3-d8d5-4471-bba4-6590cf0f5b6a" providerId="AD" clId="Web-{58B16D17-B1C9-D1B2-7902-C66EACA4B9AE}" dt="2024-10-01T09:16:44.973" v="564" actId="20577"/>
          <ac:spMkLst>
            <pc:docMk/>
            <pc:sldMk cId="2024027709" sldId="331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16:20.050" v="557"/>
          <ac:spMkLst>
            <pc:docMk/>
            <pc:sldMk cId="2024027709" sldId="331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16:07.002" v="556" actId="20577"/>
          <ac:spMkLst>
            <pc:docMk/>
            <pc:sldMk cId="2024027709" sldId="331"/>
            <ac:spMk id="13" creationId="{00000000-0000-0000-0000-000000000000}"/>
          </ac:spMkLst>
        </pc:spChg>
        <pc:picChg chg="mod">
          <ac:chgData name="McGrath, Hugh" userId="S::hugh.mcgrath@limerick.ie::3b0b45f3-d8d5-4471-bba4-6590cf0f5b6a" providerId="AD" clId="Web-{58B16D17-B1C9-D1B2-7902-C66EACA4B9AE}" dt="2024-10-01T09:16:51.223" v="565" actId="14100"/>
          <ac:picMkLst>
            <pc:docMk/>
            <pc:sldMk cId="2024027709" sldId="331"/>
            <ac:picMk id="4" creationId="{D7EA32DC-316A-96FB-BAC9-D3C8E432176E}"/>
          </ac:picMkLst>
        </pc:picChg>
      </pc:sldChg>
      <pc:sldChg chg="addSp modSp">
        <pc:chgData name="McGrath, Hugh" userId="S::hugh.mcgrath@limerick.ie::3b0b45f3-d8d5-4471-bba4-6590cf0f5b6a" providerId="AD" clId="Web-{58B16D17-B1C9-D1B2-7902-C66EACA4B9AE}" dt="2024-10-01T09:37:46.397" v="947" actId="20577"/>
        <pc:sldMkLst>
          <pc:docMk/>
          <pc:sldMk cId="995263306" sldId="394"/>
        </pc:sldMkLst>
        <pc:spChg chg="add mod">
          <ac:chgData name="McGrath, Hugh" userId="S::hugh.mcgrath@limerick.ie::3b0b45f3-d8d5-4471-bba4-6590cf0f5b6a" providerId="AD" clId="Web-{58B16D17-B1C9-D1B2-7902-C66EACA4B9AE}" dt="2024-10-01T09:37:46.397" v="947" actId="20577"/>
          <ac:spMkLst>
            <pc:docMk/>
            <pc:sldMk cId="995263306" sldId="394"/>
            <ac:spMk id="2" creationId="{DAC96815-BD6A-CA96-48A0-14E3560088ED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1:58.430" v="811" actId="20577"/>
          <ac:spMkLst>
            <pc:docMk/>
            <pc:sldMk cId="995263306" sldId="394"/>
            <ac:spMk id="3" creationId="{A3F08760-25CD-CF89-4B33-9C537E6212A1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7:14.927" v="941" actId="20577"/>
          <ac:spMkLst>
            <pc:docMk/>
            <pc:sldMk cId="995263306" sldId="394"/>
            <ac:spMk id="4" creationId="{12FDF6B7-2305-0A7F-930C-97BAE8282D87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5:47.033" v="897" actId="20577"/>
          <ac:spMkLst>
            <pc:docMk/>
            <pc:sldMk cId="995263306" sldId="394"/>
            <ac:spMk id="5" creationId="{CAC8D5A5-190F-F7AB-02E3-D72BB30DD7A9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5:35.845" v="890" actId="20577"/>
          <ac:spMkLst>
            <pc:docMk/>
            <pc:sldMk cId="995263306" sldId="394"/>
            <ac:spMk id="6" creationId="{A1522B17-BC96-F121-246D-3AEB7624BC50}"/>
          </ac:spMkLst>
        </pc:spChg>
        <pc:spChg chg="add mod">
          <ac:chgData name="McGrath, Hugh" userId="S::hugh.mcgrath@limerick.ie::3b0b45f3-d8d5-4471-bba4-6590cf0f5b6a" providerId="AD" clId="Web-{58B16D17-B1C9-D1B2-7902-C66EACA4B9AE}" dt="2024-10-01T09:36:32.863" v="925" actId="20577"/>
          <ac:spMkLst>
            <pc:docMk/>
            <pc:sldMk cId="995263306" sldId="394"/>
            <ac:spMk id="7" creationId="{4FFD0603-F1E0-F454-32F4-2E1DE774D42B}"/>
          </ac:spMkLst>
        </pc:spChg>
        <pc:graphicFrameChg chg="mod">
          <ac:chgData name="McGrath, Hugh" userId="S::hugh.mcgrath@limerick.ie::3b0b45f3-d8d5-4471-bba4-6590cf0f5b6a" providerId="AD" clId="Web-{58B16D17-B1C9-D1B2-7902-C66EACA4B9AE}" dt="2024-10-01T08:29:37.740" v="487" actId="1076"/>
          <ac:graphicFrameMkLst>
            <pc:docMk/>
            <pc:sldMk cId="995263306" sldId="394"/>
            <ac:graphicFrameMk id="9" creationId="{01E09A0B-EBA0-A3DD-1799-A0E9ACC877D7}"/>
          </ac:graphicFrameMkLst>
        </pc:graphicFrameChg>
      </pc:sldChg>
      <pc:sldChg chg="addSp delSp modSp add replId addAnim delAnim">
        <pc:chgData name="McGrath, Hugh" userId="S::hugh.mcgrath@limerick.ie::3b0b45f3-d8d5-4471-bba4-6590cf0f5b6a" providerId="AD" clId="Web-{58B16D17-B1C9-D1B2-7902-C66EACA4B9AE}" dt="2024-10-01T09:30:36.911" v="804" actId="1076"/>
        <pc:sldMkLst>
          <pc:docMk/>
          <pc:sldMk cId="2755053589" sldId="396"/>
        </pc:sldMkLst>
        <pc:spChg chg="mod">
          <ac:chgData name="McGrath, Hugh" userId="S::hugh.mcgrath@limerick.ie::3b0b45f3-d8d5-4471-bba4-6590cf0f5b6a" providerId="AD" clId="Web-{58B16D17-B1C9-D1B2-7902-C66EACA4B9AE}" dt="2024-10-01T09:17:54.303" v="587" actId="20577"/>
          <ac:spMkLst>
            <pc:docMk/>
            <pc:sldMk cId="2755053589" sldId="396"/>
            <ac:spMk id="3" creationId="{00000000-0000-0000-0000-000000000000}"/>
          </ac:spMkLst>
        </pc:spChg>
        <pc:spChg chg="del">
          <ac:chgData name="McGrath, Hugh" userId="S::hugh.mcgrath@limerick.ie::3b0b45f3-d8d5-4471-bba4-6590cf0f5b6a" providerId="AD" clId="Web-{58B16D17-B1C9-D1B2-7902-C66EACA4B9AE}" dt="2024-10-01T09:17:23.880" v="569"/>
          <ac:spMkLst>
            <pc:docMk/>
            <pc:sldMk cId="2755053589" sldId="396"/>
            <ac:spMk id="6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28:03.655" v="728"/>
          <ac:spMkLst>
            <pc:docMk/>
            <pc:sldMk cId="2755053589" sldId="396"/>
            <ac:spMk id="12" creationId="{00000000-0000-0000-0000-000000000000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30:36.911" v="804" actId="1076"/>
          <ac:spMkLst>
            <pc:docMk/>
            <pc:sldMk cId="2755053589" sldId="396"/>
            <ac:spMk id="13" creationId="{00000000-0000-0000-0000-000000000000}"/>
          </ac:spMkLst>
        </pc:spChg>
        <pc:picChg chg="add del mod">
          <ac:chgData name="McGrath, Hugh" userId="S::hugh.mcgrath@limerick.ie::3b0b45f3-d8d5-4471-bba4-6590cf0f5b6a" providerId="AD" clId="Web-{58B16D17-B1C9-D1B2-7902-C66EACA4B9AE}" dt="2024-10-01T09:13:36.559" v="526"/>
          <ac:picMkLst>
            <pc:docMk/>
            <pc:sldMk cId="2755053589" sldId="396"/>
            <ac:picMk id="2" creationId="{5DBABDE4-51B7-BDCE-3B09-BFD942C45B88}"/>
          </ac:picMkLst>
        </pc:picChg>
        <pc:picChg chg="del">
          <ac:chgData name="McGrath, Hugh" userId="S::hugh.mcgrath@limerick.ie::3b0b45f3-d8d5-4471-bba4-6590cf0f5b6a" providerId="AD" clId="Web-{58B16D17-B1C9-D1B2-7902-C66EACA4B9AE}" dt="2024-10-01T09:13:09.964" v="524"/>
          <ac:picMkLst>
            <pc:docMk/>
            <pc:sldMk cId="2755053589" sldId="396"/>
            <ac:picMk id="4" creationId="{D7EA32DC-316A-96FB-BAC9-D3C8E432176E}"/>
          </ac:picMkLst>
        </pc:picChg>
        <pc:picChg chg="add mod modCrop">
          <ac:chgData name="McGrath, Hugh" userId="S::hugh.mcgrath@limerick.ie::3b0b45f3-d8d5-4471-bba4-6590cf0f5b6a" providerId="AD" clId="Web-{58B16D17-B1C9-D1B2-7902-C66EACA4B9AE}" dt="2024-10-01T09:27:03.044" v="720" actId="14100"/>
          <ac:picMkLst>
            <pc:docMk/>
            <pc:sldMk cId="2755053589" sldId="396"/>
            <ac:picMk id="5" creationId="{54FF2B8A-7991-C3FE-33D2-0F47ACBA49BB}"/>
          </ac:picMkLst>
        </pc:picChg>
      </pc:sldChg>
      <pc:sldChg chg="add del replId">
        <pc:chgData name="McGrath, Hugh" userId="S::hugh.mcgrath@limerick.ie::3b0b45f3-d8d5-4471-bba4-6590cf0f5b6a" providerId="AD" clId="Web-{58B16D17-B1C9-D1B2-7902-C66EACA4B9AE}" dt="2024-10-01T09:13:46.715" v="528"/>
        <pc:sldMkLst>
          <pc:docMk/>
          <pc:sldMk cId="1886317765" sldId="397"/>
        </pc:sldMkLst>
      </pc:sldChg>
      <pc:sldChg chg="modSp add replId">
        <pc:chgData name="McGrath, Hugh" userId="S::hugh.mcgrath@limerick.ie::3b0b45f3-d8d5-4471-bba4-6590cf0f5b6a" providerId="AD" clId="Web-{58B16D17-B1C9-D1B2-7902-C66EACA4B9AE}" dt="2024-10-01T09:52:38.181" v="1179" actId="20577"/>
        <pc:sldMkLst>
          <pc:docMk/>
          <pc:sldMk cId="2321498006" sldId="397"/>
        </pc:sldMkLst>
        <pc:spChg chg="mod">
          <ac:chgData name="McGrath, Hugh" userId="S::hugh.mcgrath@limerick.ie::3b0b45f3-d8d5-4471-bba4-6590cf0f5b6a" providerId="AD" clId="Web-{58B16D17-B1C9-D1B2-7902-C66EACA4B9AE}" dt="2024-10-01T09:48:56.579" v="1033" actId="20577"/>
          <ac:spMkLst>
            <pc:docMk/>
            <pc:sldMk cId="2321498006" sldId="397"/>
            <ac:spMk id="2" creationId="{5A81CF4A-3337-C1F3-57E8-9D026E3709F4}"/>
          </ac:spMkLst>
        </pc:spChg>
        <pc:spChg chg="mod">
          <ac:chgData name="McGrath, Hugh" userId="S::hugh.mcgrath@limerick.ie::3b0b45f3-d8d5-4471-bba4-6590cf0f5b6a" providerId="AD" clId="Web-{58B16D17-B1C9-D1B2-7902-C66EACA4B9AE}" dt="2024-10-01T09:52:38.181" v="1179" actId="20577"/>
          <ac:spMkLst>
            <pc:docMk/>
            <pc:sldMk cId="2321498006" sldId="397"/>
            <ac:spMk id="3" creationId="{9E597B2A-3478-94BE-1A36-E0F6657F32E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Car</c:v>
                </c:pt>
                <c:pt idx="1">
                  <c:v>Walking</c:v>
                </c:pt>
                <c:pt idx="2">
                  <c:v>Cycling</c:v>
                </c:pt>
                <c:pt idx="3">
                  <c:v>Public Transport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0.7</c:v>
                </c:pt>
                <c:pt idx="1">
                  <c:v>0.23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5-4110-9A45-46CD23EBAD97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Sheet1!$B$4:$B$7</c:f>
              <c:strCache>
                <c:ptCount val="4"/>
                <c:pt idx="0">
                  <c:v>Car</c:v>
                </c:pt>
                <c:pt idx="1">
                  <c:v>Walking</c:v>
                </c:pt>
                <c:pt idx="2">
                  <c:v>Cycling</c:v>
                </c:pt>
                <c:pt idx="3">
                  <c:v>Public Transport</c:v>
                </c:pt>
              </c:strCache>
            </c:strRef>
          </c:cat>
          <c:val>
            <c:numRef>
              <c:f>Sheet1!$D$4:$D$7</c:f>
              <c:numCache>
                <c:formatCode>0%</c:formatCode>
                <c:ptCount val="4"/>
                <c:pt idx="0">
                  <c:v>0.41</c:v>
                </c:pt>
                <c:pt idx="1">
                  <c:v>0.33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E5-4110-9A45-46CD23EBAD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4821215"/>
        <c:axId val="891461103"/>
      </c:barChart>
      <c:catAx>
        <c:axId val="384821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461103"/>
        <c:crosses val="autoZero"/>
        <c:auto val="1"/>
        <c:lblAlgn val="ctr"/>
        <c:lblOffset val="100"/>
        <c:noMultiLvlLbl val="0"/>
      </c:catAx>
      <c:valAx>
        <c:axId val="891461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2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822DE-BEAE-432C-936D-2B85A4026F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F6DD1-590F-4A9E-92B0-BACF11DF602D}">
      <dgm:prSet phldrT="[Text]"/>
      <dgm:spPr/>
      <dgm:t>
        <a:bodyPr/>
        <a:lstStyle/>
        <a:p>
          <a:pPr algn="l"/>
          <a:r>
            <a:rPr lang="en-US" dirty="0" smtClean="0"/>
            <a:t>Step 1                    Inception</a:t>
          </a:r>
        </a:p>
        <a:p>
          <a:pPr algn="l"/>
          <a:r>
            <a:rPr lang="en-US" dirty="0" smtClean="0"/>
            <a:t>Step 2   Scope &amp; Objectives </a:t>
          </a:r>
          <a:endParaRPr lang="en-US" dirty="0"/>
        </a:p>
      </dgm:t>
    </dgm:pt>
    <dgm:pt modelId="{8FD1A0DA-4A63-4372-933A-0EB171CB4C6C}" type="sibTrans" cxnId="{5AA98457-834A-4BAF-854E-BFF18D63F42A}">
      <dgm:prSet/>
      <dgm:spPr/>
      <dgm:t>
        <a:bodyPr/>
        <a:lstStyle/>
        <a:p>
          <a:endParaRPr lang="en-US"/>
        </a:p>
      </dgm:t>
    </dgm:pt>
    <dgm:pt modelId="{F779C46F-8567-42A4-A916-7E7D3E1CBCFA}" type="parTrans" cxnId="{5AA98457-834A-4BAF-854E-BFF18D63F42A}">
      <dgm:prSet/>
      <dgm:spPr/>
      <dgm:t>
        <a:bodyPr/>
        <a:lstStyle/>
        <a:p>
          <a:endParaRPr lang="en-US"/>
        </a:p>
      </dgm:t>
    </dgm:pt>
    <dgm:pt modelId="{80C31968-57C5-4E1B-A5D0-5CF99882AB6F}">
      <dgm:prSet phldrT="[Text]"/>
      <dgm:spPr/>
      <dgm:t>
        <a:bodyPr/>
        <a:lstStyle/>
        <a:p>
          <a:pPr algn="l"/>
          <a:r>
            <a:rPr lang="en-US" dirty="0" smtClean="0"/>
            <a:t>Step 3   Baseline Assessment </a:t>
          </a:r>
        </a:p>
        <a:p>
          <a:pPr algn="l"/>
          <a:r>
            <a:rPr lang="en-US" dirty="0" smtClean="0"/>
            <a:t>Step 4   Option Identification &amp;   	Assessment </a:t>
          </a:r>
          <a:endParaRPr lang="en-US" dirty="0"/>
        </a:p>
      </dgm:t>
    </dgm:pt>
    <dgm:pt modelId="{135AC09E-DFAD-4AED-8BBB-90066F7AB048}" type="parTrans" cxnId="{85666E9F-C4E9-43E1-ACAB-BF39DDA3851B}">
      <dgm:prSet/>
      <dgm:spPr/>
      <dgm:t>
        <a:bodyPr/>
        <a:lstStyle/>
        <a:p>
          <a:endParaRPr lang="en-US"/>
        </a:p>
      </dgm:t>
    </dgm:pt>
    <dgm:pt modelId="{AFA2D5BD-3932-4F9E-94A7-DA269B262C46}" type="sibTrans" cxnId="{85666E9F-C4E9-43E1-ACAB-BF39DDA3851B}">
      <dgm:prSet/>
      <dgm:spPr/>
      <dgm:t>
        <a:bodyPr/>
        <a:lstStyle/>
        <a:p>
          <a:endParaRPr lang="en-US"/>
        </a:p>
      </dgm:t>
    </dgm:pt>
    <dgm:pt modelId="{B451AC15-8903-41F2-BFD2-C65ADFBCC8E0}">
      <dgm:prSet phldrT="[Text]"/>
      <dgm:spPr/>
      <dgm:t>
        <a:bodyPr/>
        <a:lstStyle/>
        <a:p>
          <a:pPr algn="l"/>
          <a:r>
            <a:rPr lang="en-US" dirty="0" smtClean="0"/>
            <a:t>Step 5   Plan Preparation</a:t>
          </a:r>
        </a:p>
        <a:p>
          <a:pPr algn="l"/>
          <a:r>
            <a:rPr lang="en-US" dirty="0" smtClean="0"/>
            <a:t>Step 6   Public Consultation </a:t>
          </a:r>
          <a:endParaRPr lang="en-US" dirty="0"/>
        </a:p>
      </dgm:t>
    </dgm:pt>
    <dgm:pt modelId="{F07548DF-2EBA-438C-AA8C-984963D13094}" type="parTrans" cxnId="{A25E25BD-6AD4-400A-91D4-CA7E0ED179B9}">
      <dgm:prSet/>
      <dgm:spPr/>
      <dgm:t>
        <a:bodyPr/>
        <a:lstStyle/>
        <a:p>
          <a:endParaRPr lang="en-US"/>
        </a:p>
      </dgm:t>
    </dgm:pt>
    <dgm:pt modelId="{98F1AF58-8BA0-4172-B744-14F2AB346548}" type="sibTrans" cxnId="{A25E25BD-6AD4-400A-91D4-CA7E0ED179B9}">
      <dgm:prSet/>
      <dgm:spPr/>
      <dgm:t>
        <a:bodyPr/>
        <a:lstStyle/>
        <a:p>
          <a:endParaRPr lang="en-US"/>
        </a:p>
      </dgm:t>
    </dgm:pt>
    <dgm:pt modelId="{102B0F45-B0AB-439F-8C70-3ABD69C1FBCC}">
      <dgm:prSet phldrT="[Text]"/>
      <dgm:spPr/>
      <dgm:t>
        <a:bodyPr/>
        <a:lstStyle/>
        <a:p>
          <a:r>
            <a:rPr lang="en-US" dirty="0" smtClean="0"/>
            <a:t>Step 7   Plan  </a:t>
          </a:r>
          <a:r>
            <a:rPr lang="en-US" dirty="0" err="1" smtClean="0"/>
            <a:t>Finalisation</a:t>
          </a:r>
          <a:r>
            <a:rPr lang="en-US" dirty="0" smtClean="0"/>
            <a:t> </a:t>
          </a:r>
        </a:p>
      </dgm:t>
    </dgm:pt>
    <dgm:pt modelId="{2982489A-B77F-4602-BDFF-730D5D6C09AF}" type="parTrans" cxnId="{4551E789-F6CD-4CF6-BB02-0280F0DDD807}">
      <dgm:prSet/>
      <dgm:spPr/>
      <dgm:t>
        <a:bodyPr/>
        <a:lstStyle/>
        <a:p>
          <a:endParaRPr lang="en-US"/>
        </a:p>
      </dgm:t>
    </dgm:pt>
    <dgm:pt modelId="{3A7FC96F-3402-4503-8E66-C6F99F38521B}" type="sibTrans" cxnId="{4551E789-F6CD-4CF6-BB02-0280F0DDD807}">
      <dgm:prSet/>
      <dgm:spPr/>
      <dgm:t>
        <a:bodyPr/>
        <a:lstStyle/>
        <a:p>
          <a:endParaRPr lang="en-US"/>
        </a:p>
      </dgm:t>
    </dgm:pt>
    <dgm:pt modelId="{536633B3-DED2-4B49-B54E-5D0C39C83B1C}" type="pres">
      <dgm:prSet presAssocID="{A03822DE-BEAE-432C-936D-2B85A4026F65}" presName="rootnode" presStyleCnt="0">
        <dgm:presLayoutVars>
          <dgm:chMax/>
          <dgm:chPref/>
          <dgm:dir/>
          <dgm:animLvl val="lvl"/>
        </dgm:presLayoutVars>
      </dgm:prSet>
      <dgm:spPr/>
    </dgm:pt>
    <dgm:pt modelId="{F2234B2E-ACF4-4951-893E-357E321F8CDF}" type="pres">
      <dgm:prSet presAssocID="{D4DF6DD1-590F-4A9E-92B0-BACF11DF602D}" presName="composite" presStyleCnt="0"/>
      <dgm:spPr/>
    </dgm:pt>
    <dgm:pt modelId="{73A59114-C949-4E7D-9D9C-E2559A4ED798}" type="pres">
      <dgm:prSet presAssocID="{D4DF6DD1-590F-4A9E-92B0-BACF11DF602D}" presName="bentUpArrow1" presStyleLbl="alignImgPlace1" presStyleIdx="0" presStyleCnt="3" custScaleX="71618" custScaleY="44806" custLinFactX="18991" custLinFactNeighborX="100000" custLinFactNeighborY="17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E901C0E-66D4-419A-9F46-9AB689995E33}" type="pres">
      <dgm:prSet presAssocID="{D4DF6DD1-590F-4A9E-92B0-BACF11DF602D}" presName="ParentText" presStyleLbl="node1" presStyleIdx="0" presStyleCnt="4" custScaleX="110396" custScaleY="62933" custLinFactNeighborX="-59790" custLinFactNeighborY="-133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1564D-3BBF-42FB-A7C4-AB77A437EBC2}" type="pres">
      <dgm:prSet presAssocID="{D4DF6DD1-590F-4A9E-92B0-BACF11DF602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37B0C-9FA9-4FB7-854C-DDECC2104210}" type="pres">
      <dgm:prSet presAssocID="{8FD1A0DA-4A63-4372-933A-0EB171CB4C6C}" presName="sibTrans" presStyleCnt="0"/>
      <dgm:spPr/>
    </dgm:pt>
    <dgm:pt modelId="{5FF3D500-5AF5-49E7-B989-110F5C0896B7}" type="pres">
      <dgm:prSet presAssocID="{80C31968-57C5-4E1B-A5D0-5CF99882AB6F}" presName="composite" presStyleCnt="0"/>
      <dgm:spPr/>
    </dgm:pt>
    <dgm:pt modelId="{0C564476-F25C-4746-BD03-B2E4EC920373}" type="pres">
      <dgm:prSet presAssocID="{80C31968-57C5-4E1B-A5D0-5CF99882AB6F}" presName="bentUpArrow1" presStyleLbl="alignImgPlace1" presStyleIdx="1" presStyleCnt="3" custScaleX="57904" custScaleY="38314" custLinFactX="52832" custLinFactNeighborX="100000" custLinFactNeighborY="-2017"/>
      <dgm:spPr/>
    </dgm:pt>
    <dgm:pt modelId="{ADE221D2-9FF8-4DED-A30E-069B9BA6271D}" type="pres">
      <dgm:prSet presAssocID="{80C31968-57C5-4E1B-A5D0-5CF99882AB6F}" presName="ParentText" presStyleLbl="node1" presStyleIdx="1" presStyleCnt="4" custScaleX="111880" custScaleY="52294" custLinFactNeighborX="-37230" custLinFactNeighborY="-164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10C1-23B6-468B-8505-AF84A2899217}" type="pres">
      <dgm:prSet presAssocID="{80C31968-57C5-4E1B-A5D0-5CF99882AB6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51039E9-BBF9-4188-B7E0-F0FE078F0619}" type="pres">
      <dgm:prSet presAssocID="{AFA2D5BD-3932-4F9E-94A7-DA269B262C46}" presName="sibTrans" presStyleCnt="0"/>
      <dgm:spPr/>
    </dgm:pt>
    <dgm:pt modelId="{ADAB8B09-0C2D-4746-8B84-BAB7F388725F}" type="pres">
      <dgm:prSet presAssocID="{B451AC15-8903-41F2-BFD2-C65ADFBCC8E0}" presName="composite" presStyleCnt="0"/>
      <dgm:spPr/>
    </dgm:pt>
    <dgm:pt modelId="{6BEDD0BE-F6BF-4B61-979F-E1446CB9AC4D}" type="pres">
      <dgm:prSet presAssocID="{B451AC15-8903-41F2-BFD2-C65ADFBCC8E0}" presName="bentUpArrow1" presStyleLbl="alignImgPlace1" presStyleIdx="2" presStyleCnt="3" custScaleX="50922" custScaleY="47957" custLinFactX="64345" custLinFactNeighborX="100000" custLinFactNeighborY="-16773"/>
      <dgm:spPr/>
    </dgm:pt>
    <dgm:pt modelId="{BDBB2BF7-3193-4E22-A962-594138B155B3}" type="pres">
      <dgm:prSet presAssocID="{B451AC15-8903-41F2-BFD2-C65ADFBCC8E0}" presName="ParentText" presStyleLbl="node1" presStyleIdx="2" presStyleCnt="4" custScaleX="111880" custScaleY="52294" custLinFactNeighborX="-20217" custLinFactNeighborY="-297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FF368-5C2B-4DA4-B6AD-A3700AC3354D}" type="pres">
      <dgm:prSet presAssocID="{B451AC15-8903-41F2-BFD2-C65ADFBCC8E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8239591-B9E6-4C21-80A9-FDB7013E224F}" type="pres">
      <dgm:prSet presAssocID="{98F1AF58-8BA0-4172-B744-14F2AB346548}" presName="sibTrans" presStyleCnt="0"/>
      <dgm:spPr/>
    </dgm:pt>
    <dgm:pt modelId="{724F06E6-843B-4AEC-8FFD-C74BD08C3D78}" type="pres">
      <dgm:prSet presAssocID="{102B0F45-B0AB-439F-8C70-3ABD69C1FBCC}" presName="composite" presStyleCnt="0"/>
      <dgm:spPr/>
    </dgm:pt>
    <dgm:pt modelId="{E1C0D104-0715-4413-AAB2-86E3DF9037CF}" type="pres">
      <dgm:prSet presAssocID="{102B0F45-B0AB-439F-8C70-3ABD69C1FBCC}" presName="ParentText" presStyleLbl="node1" presStyleIdx="3" presStyleCnt="4" custScaleX="111880" custScaleY="52294" custLinFactNeighborX="1314" custLinFactNeighborY="-367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1E789-F6CD-4CF6-BB02-0280F0DDD807}" srcId="{A03822DE-BEAE-432C-936D-2B85A4026F65}" destId="{102B0F45-B0AB-439F-8C70-3ABD69C1FBCC}" srcOrd="3" destOrd="0" parTransId="{2982489A-B77F-4602-BDFF-730D5D6C09AF}" sibTransId="{3A7FC96F-3402-4503-8E66-C6F99F38521B}"/>
    <dgm:cxn modelId="{85666E9F-C4E9-43E1-ACAB-BF39DDA3851B}" srcId="{A03822DE-BEAE-432C-936D-2B85A4026F65}" destId="{80C31968-57C5-4E1B-A5D0-5CF99882AB6F}" srcOrd="1" destOrd="0" parTransId="{135AC09E-DFAD-4AED-8BBB-90066F7AB048}" sibTransId="{AFA2D5BD-3932-4F9E-94A7-DA269B262C46}"/>
    <dgm:cxn modelId="{31F1B736-77A3-4414-9727-8076EFF1E709}" type="presOf" srcId="{B451AC15-8903-41F2-BFD2-C65ADFBCC8E0}" destId="{BDBB2BF7-3193-4E22-A962-594138B155B3}" srcOrd="0" destOrd="0" presId="urn:microsoft.com/office/officeart/2005/8/layout/StepDownProcess"/>
    <dgm:cxn modelId="{5AA98457-834A-4BAF-854E-BFF18D63F42A}" srcId="{A03822DE-BEAE-432C-936D-2B85A4026F65}" destId="{D4DF6DD1-590F-4A9E-92B0-BACF11DF602D}" srcOrd="0" destOrd="0" parTransId="{F779C46F-8567-42A4-A916-7E7D3E1CBCFA}" sibTransId="{8FD1A0DA-4A63-4372-933A-0EB171CB4C6C}"/>
    <dgm:cxn modelId="{A25E25BD-6AD4-400A-91D4-CA7E0ED179B9}" srcId="{A03822DE-BEAE-432C-936D-2B85A4026F65}" destId="{B451AC15-8903-41F2-BFD2-C65ADFBCC8E0}" srcOrd="2" destOrd="0" parTransId="{F07548DF-2EBA-438C-AA8C-984963D13094}" sibTransId="{98F1AF58-8BA0-4172-B744-14F2AB346548}"/>
    <dgm:cxn modelId="{2C86CBA9-B6A7-4164-8741-4C756E018480}" type="presOf" srcId="{A03822DE-BEAE-432C-936D-2B85A4026F65}" destId="{536633B3-DED2-4B49-B54E-5D0C39C83B1C}" srcOrd="0" destOrd="0" presId="urn:microsoft.com/office/officeart/2005/8/layout/StepDownProcess"/>
    <dgm:cxn modelId="{D18A47F9-5B5A-4270-898D-ABB82D85A41E}" type="presOf" srcId="{80C31968-57C5-4E1B-A5D0-5CF99882AB6F}" destId="{ADE221D2-9FF8-4DED-A30E-069B9BA6271D}" srcOrd="0" destOrd="0" presId="urn:microsoft.com/office/officeart/2005/8/layout/StepDownProcess"/>
    <dgm:cxn modelId="{1B1145FC-46EB-4C5C-A648-B37BA285F83C}" type="presOf" srcId="{D4DF6DD1-590F-4A9E-92B0-BACF11DF602D}" destId="{1E901C0E-66D4-419A-9F46-9AB689995E33}" srcOrd="0" destOrd="0" presId="urn:microsoft.com/office/officeart/2005/8/layout/StepDownProcess"/>
    <dgm:cxn modelId="{EBE11571-61C3-4F67-B3CE-599E1E96034A}" type="presOf" srcId="{102B0F45-B0AB-439F-8C70-3ABD69C1FBCC}" destId="{E1C0D104-0715-4413-AAB2-86E3DF9037CF}" srcOrd="0" destOrd="0" presId="urn:microsoft.com/office/officeart/2005/8/layout/StepDownProcess"/>
    <dgm:cxn modelId="{70A7708C-512F-487A-AF64-C20B058018A4}" type="presParOf" srcId="{536633B3-DED2-4B49-B54E-5D0C39C83B1C}" destId="{F2234B2E-ACF4-4951-893E-357E321F8CDF}" srcOrd="0" destOrd="0" presId="urn:microsoft.com/office/officeart/2005/8/layout/StepDownProcess"/>
    <dgm:cxn modelId="{32DD9079-839B-4BC0-A009-CF658FADE326}" type="presParOf" srcId="{F2234B2E-ACF4-4951-893E-357E321F8CDF}" destId="{73A59114-C949-4E7D-9D9C-E2559A4ED798}" srcOrd="0" destOrd="0" presId="urn:microsoft.com/office/officeart/2005/8/layout/StepDownProcess"/>
    <dgm:cxn modelId="{29F365BE-797C-467F-8293-92D090ECB2B5}" type="presParOf" srcId="{F2234B2E-ACF4-4951-893E-357E321F8CDF}" destId="{1E901C0E-66D4-419A-9F46-9AB689995E33}" srcOrd="1" destOrd="0" presId="urn:microsoft.com/office/officeart/2005/8/layout/StepDownProcess"/>
    <dgm:cxn modelId="{D6552F4D-BAE4-4AE8-908E-012298A45848}" type="presParOf" srcId="{F2234B2E-ACF4-4951-893E-357E321F8CDF}" destId="{67B1564D-3BBF-42FB-A7C4-AB77A437EBC2}" srcOrd="2" destOrd="0" presId="urn:microsoft.com/office/officeart/2005/8/layout/StepDownProcess"/>
    <dgm:cxn modelId="{6E172024-C825-49FE-BF4D-531DF21611CA}" type="presParOf" srcId="{536633B3-DED2-4B49-B54E-5D0C39C83B1C}" destId="{9A937B0C-9FA9-4FB7-854C-DDECC2104210}" srcOrd="1" destOrd="0" presId="urn:microsoft.com/office/officeart/2005/8/layout/StepDownProcess"/>
    <dgm:cxn modelId="{FFB83CBD-4405-45FB-B498-211DD0FEF99F}" type="presParOf" srcId="{536633B3-DED2-4B49-B54E-5D0C39C83B1C}" destId="{5FF3D500-5AF5-49E7-B989-110F5C0896B7}" srcOrd="2" destOrd="0" presId="urn:microsoft.com/office/officeart/2005/8/layout/StepDownProcess"/>
    <dgm:cxn modelId="{B55982F2-0BA1-4A3D-A0A3-68F969CB808A}" type="presParOf" srcId="{5FF3D500-5AF5-49E7-B989-110F5C0896B7}" destId="{0C564476-F25C-4746-BD03-B2E4EC920373}" srcOrd="0" destOrd="0" presId="urn:microsoft.com/office/officeart/2005/8/layout/StepDownProcess"/>
    <dgm:cxn modelId="{05061CEA-3C30-46C6-A811-2D94BDB4853F}" type="presParOf" srcId="{5FF3D500-5AF5-49E7-B989-110F5C0896B7}" destId="{ADE221D2-9FF8-4DED-A30E-069B9BA6271D}" srcOrd="1" destOrd="0" presId="urn:microsoft.com/office/officeart/2005/8/layout/StepDownProcess"/>
    <dgm:cxn modelId="{AEFAE939-D539-4733-98B0-35593C9E8581}" type="presParOf" srcId="{5FF3D500-5AF5-49E7-B989-110F5C0896B7}" destId="{688910C1-23B6-468B-8505-AF84A2899217}" srcOrd="2" destOrd="0" presId="urn:microsoft.com/office/officeart/2005/8/layout/StepDownProcess"/>
    <dgm:cxn modelId="{C8D25C36-0356-4831-AB2D-7CBB8E60E66B}" type="presParOf" srcId="{536633B3-DED2-4B49-B54E-5D0C39C83B1C}" destId="{551039E9-BBF9-4188-B7E0-F0FE078F0619}" srcOrd="3" destOrd="0" presId="urn:microsoft.com/office/officeart/2005/8/layout/StepDownProcess"/>
    <dgm:cxn modelId="{0C0F6A91-23E6-40DC-8117-2EC4039F4AB4}" type="presParOf" srcId="{536633B3-DED2-4B49-B54E-5D0C39C83B1C}" destId="{ADAB8B09-0C2D-4746-8B84-BAB7F388725F}" srcOrd="4" destOrd="0" presId="urn:microsoft.com/office/officeart/2005/8/layout/StepDownProcess"/>
    <dgm:cxn modelId="{6169988B-EE43-4A19-B039-CC19D302CE2C}" type="presParOf" srcId="{ADAB8B09-0C2D-4746-8B84-BAB7F388725F}" destId="{6BEDD0BE-F6BF-4B61-979F-E1446CB9AC4D}" srcOrd="0" destOrd="0" presId="urn:microsoft.com/office/officeart/2005/8/layout/StepDownProcess"/>
    <dgm:cxn modelId="{973E3499-6537-46C0-9314-8A5EC3274A23}" type="presParOf" srcId="{ADAB8B09-0C2D-4746-8B84-BAB7F388725F}" destId="{BDBB2BF7-3193-4E22-A962-594138B155B3}" srcOrd="1" destOrd="0" presId="urn:microsoft.com/office/officeart/2005/8/layout/StepDownProcess"/>
    <dgm:cxn modelId="{BD11048B-C806-44ED-B1E6-0206FD341BEB}" type="presParOf" srcId="{ADAB8B09-0C2D-4746-8B84-BAB7F388725F}" destId="{696FF368-5C2B-4DA4-B6AD-A3700AC3354D}" srcOrd="2" destOrd="0" presId="urn:microsoft.com/office/officeart/2005/8/layout/StepDownProcess"/>
    <dgm:cxn modelId="{9C67BD59-BB1F-4F07-A4FF-7BEDB973B47D}" type="presParOf" srcId="{536633B3-DED2-4B49-B54E-5D0C39C83B1C}" destId="{08239591-B9E6-4C21-80A9-FDB7013E224F}" srcOrd="5" destOrd="0" presId="urn:microsoft.com/office/officeart/2005/8/layout/StepDownProcess"/>
    <dgm:cxn modelId="{16E484DE-9560-4D44-941C-5FFC9D61C23A}" type="presParOf" srcId="{536633B3-DED2-4B49-B54E-5D0C39C83B1C}" destId="{724F06E6-843B-4AEC-8FFD-C74BD08C3D78}" srcOrd="6" destOrd="0" presId="urn:microsoft.com/office/officeart/2005/8/layout/StepDownProcess"/>
    <dgm:cxn modelId="{0D8A89B5-89E4-479E-B86C-E0EA688A6AB5}" type="presParOf" srcId="{724F06E6-843B-4AEC-8FFD-C74BD08C3D78}" destId="{E1C0D104-0715-4413-AAB2-86E3DF9037C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6037D-63F2-4434-9113-26F54185DCA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84E4D5-AF11-48FF-970C-D6CABC1656DE}">
      <dgm:prSet phldrT="[Text]"/>
      <dgm:spPr/>
      <dgm:t>
        <a:bodyPr/>
        <a:lstStyle/>
        <a:p>
          <a:r>
            <a:rPr lang="en-US" dirty="0" smtClean="0"/>
            <a:t>Pre Draft Survey July 2024</a:t>
          </a:r>
          <a:endParaRPr lang="en-US" dirty="0"/>
        </a:p>
      </dgm:t>
    </dgm:pt>
    <dgm:pt modelId="{0E2DA262-D50F-40AE-B0FC-1DFCE257F716}" type="parTrans" cxnId="{4AE8532E-92C9-47E4-8E52-A314A06EE45E}">
      <dgm:prSet/>
      <dgm:spPr/>
      <dgm:t>
        <a:bodyPr/>
        <a:lstStyle/>
        <a:p>
          <a:endParaRPr lang="en-US"/>
        </a:p>
      </dgm:t>
    </dgm:pt>
    <dgm:pt modelId="{7DD26AAB-3C81-4DDC-B4AA-29132C3D80B2}" type="sibTrans" cxnId="{4AE8532E-92C9-47E4-8E52-A314A06EE45E}">
      <dgm:prSet/>
      <dgm:spPr/>
      <dgm:t>
        <a:bodyPr/>
        <a:lstStyle/>
        <a:p>
          <a:endParaRPr lang="en-US"/>
        </a:p>
      </dgm:t>
    </dgm:pt>
    <dgm:pt modelId="{7F59DAC4-5B4F-4F02-9B8C-6C9FF12A7D15}" type="pres">
      <dgm:prSet presAssocID="{B2C6037D-63F2-4434-9113-26F54185DCAA}" presName="arrowDiagram" presStyleCnt="0">
        <dgm:presLayoutVars>
          <dgm:chMax val="5"/>
          <dgm:dir/>
          <dgm:resizeHandles val="exact"/>
        </dgm:presLayoutVars>
      </dgm:prSet>
      <dgm:spPr/>
    </dgm:pt>
    <dgm:pt modelId="{9B416C9A-3E77-45DB-AB80-F6B05E4C08D3}" type="pres">
      <dgm:prSet presAssocID="{B2C6037D-63F2-4434-9113-26F54185DCAA}" presName="arrow" presStyleLbl="bgShp" presStyleIdx="0" presStyleCnt="1"/>
      <dgm:spPr/>
    </dgm:pt>
    <dgm:pt modelId="{022A3C19-CCF8-4AFE-9F68-1906E36DB000}" type="pres">
      <dgm:prSet presAssocID="{B2C6037D-63F2-4434-9113-26F54185DCAA}" presName="arrowDiagram1" presStyleCnt="0">
        <dgm:presLayoutVars>
          <dgm:bulletEnabled val="1"/>
        </dgm:presLayoutVars>
      </dgm:prSet>
      <dgm:spPr/>
    </dgm:pt>
    <dgm:pt modelId="{5BBBE04B-3369-4BD0-BA85-4CA3B778E9D3}" type="pres">
      <dgm:prSet presAssocID="{5C84E4D5-AF11-48FF-970C-D6CABC1656DE}" presName="bullet1" presStyleLbl="node1" presStyleIdx="0" presStyleCnt="1" custLinFactX="-500000" custLinFactY="100000" custLinFactNeighborX="-584350" custLinFactNeighborY="101613"/>
      <dgm:spPr/>
    </dgm:pt>
    <dgm:pt modelId="{D96E9705-E61A-4FE0-A69F-C408779CCF86}" type="pres">
      <dgm:prSet presAssocID="{5C84E4D5-AF11-48FF-970C-D6CABC1656DE}" presName="textBox1" presStyleLbl="revTx" presStyleIdx="0" presStyleCnt="1" custScaleX="168548" custScaleY="135501" custLinFactX="-27722" custLinFactNeighborX="-100000" custLinFactNeighborY="-35501">
        <dgm:presLayoutVars>
          <dgm:bulletEnabled val="1"/>
        </dgm:presLayoutVars>
      </dgm:prSet>
      <dgm:spPr/>
    </dgm:pt>
  </dgm:ptLst>
  <dgm:cxnLst>
    <dgm:cxn modelId="{3142F7ED-F0A5-4905-BEF0-F2DF357B782B}" type="presOf" srcId="{B2C6037D-63F2-4434-9113-26F54185DCAA}" destId="{7F59DAC4-5B4F-4F02-9B8C-6C9FF12A7D15}" srcOrd="0" destOrd="0" presId="urn:microsoft.com/office/officeart/2005/8/layout/arrow2"/>
    <dgm:cxn modelId="{4AE8532E-92C9-47E4-8E52-A314A06EE45E}" srcId="{B2C6037D-63F2-4434-9113-26F54185DCAA}" destId="{5C84E4D5-AF11-48FF-970C-D6CABC1656DE}" srcOrd="0" destOrd="0" parTransId="{0E2DA262-D50F-40AE-B0FC-1DFCE257F716}" sibTransId="{7DD26AAB-3C81-4DDC-B4AA-29132C3D80B2}"/>
    <dgm:cxn modelId="{6D97D560-77DA-4A34-8F32-5C1ACC7942C0}" type="presOf" srcId="{5C84E4D5-AF11-48FF-970C-D6CABC1656DE}" destId="{D96E9705-E61A-4FE0-A69F-C408779CCF86}" srcOrd="0" destOrd="0" presId="urn:microsoft.com/office/officeart/2005/8/layout/arrow2"/>
    <dgm:cxn modelId="{F007FD36-4F88-4FD6-A4F5-B990639205BF}" type="presParOf" srcId="{7F59DAC4-5B4F-4F02-9B8C-6C9FF12A7D15}" destId="{9B416C9A-3E77-45DB-AB80-F6B05E4C08D3}" srcOrd="0" destOrd="0" presId="urn:microsoft.com/office/officeart/2005/8/layout/arrow2"/>
    <dgm:cxn modelId="{6472F0E0-6D81-4F0E-987B-A7AEBA89CA40}" type="presParOf" srcId="{7F59DAC4-5B4F-4F02-9B8C-6C9FF12A7D15}" destId="{022A3C19-CCF8-4AFE-9F68-1906E36DB000}" srcOrd="1" destOrd="0" presId="urn:microsoft.com/office/officeart/2005/8/layout/arrow2"/>
    <dgm:cxn modelId="{A767EA9C-71A3-4166-85D9-9FCAC896A2A2}" type="presParOf" srcId="{022A3C19-CCF8-4AFE-9F68-1906E36DB000}" destId="{5BBBE04B-3369-4BD0-BA85-4CA3B778E9D3}" srcOrd="0" destOrd="0" presId="urn:microsoft.com/office/officeart/2005/8/layout/arrow2"/>
    <dgm:cxn modelId="{CCDE5E5C-BAC8-4715-BD22-18A2AFC12172}" type="presParOf" srcId="{022A3C19-CCF8-4AFE-9F68-1906E36DB000}" destId="{D96E9705-E61A-4FE0-A69F-C408779CCF8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9114-C949-4E7D-9D9C-E2559A4ED798}">
      <dsp:nvSpPr>
        <dsp:cNvPr id="0" name=""/>
        <dsp:cNvSpPr/>
      </dsp:nvSpPr>
      <dsp:spPr>
        <a:xfrm rot="5400000">
          <a:off x="8202233" y="3906987"/>
          <a:ext cx="1268565" cy="23084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01C0E-66D4-419A-9F46-9AB689995E33}">
      <dsp:nvSpPr>
        <dsp:cNvPr id="0" name=""/>
        <dsp:cNvSpPr/>
      </dsp:nvSpPr>
      <dsp:spPr>
        <a:xfrm>
          <a:off x="0" y="0"/>
          <a:ext cx="5261631" cy="20995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1                    Inception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2   Scope &amp; Objectives </a:t>
          </a:r>
          <a:endParaRPr lang="en-US" sz="2800" kern="1200" dirty="0"/>
        </a:p>
      </dsp:txBody>
      <dsp:txXfrm>
        <a:off x="102509" y="102509"/>
        <a:ext cx="5056613" cy="1894518"/>
      </dsp:txXfrm>
    </dsp:sp>
    <dsp:sp modelId="{67B1564D-3BBF-42FB-A7C4-AB77A437EBC2}">
      <dsp:nvSpPr>
        <dsp:cNvPr id="0" name=""/>
        <dsp:cNvSpPr/>
      </dsp:nvSpPr>
      <dsp:spPr>
        <a:xfrm>
          <a:off x="7601533" y="127936"/>
          <a:ext cx="3466438" cy="269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64476-F25C-4746-BD03-B2E4EC920373}">
      <dsp:nvSpPr>
        <dsp:cNvPr id="0" name=""/>
        <dsp:cNvSpPr/>
      </dsp:nvSpPr>
      <dsp:spPr>
        <a:xfrm rot="5400000">
          <a:off x="13490843" y="6217650"/>
          <a:ext cx="1084761" cy="18664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221D2-9FF8-4DED-A30E-069B9BA6271D}">
      <dsp:nvSpPr>
        <dsp:cNvPr id="0" name=""/>
        <dsp:cNvSpPr/>
      </dsp:nvSpPr>
      <dsp:spPr>
        <a:xfrm>
          <a:off x="4883767" y="2703543"/>
          <a:ext cx="5332361" cy="17446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3   Baseline Assessment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4   Option Identification &amp;   	Assessment </a:t>
          </a:r>
          <a:endParaRPr lang="en-US" sz="2800" kern="1200" dirty="0"/>
        </a:p>
      </dsp:txBody>
      <dsp:txXfrm>
        <a:off x="4968947" y="2788723"/>
        <a:ext cx="5162001" cy="1574244"/>
      </dsp:txXfrm>
    </dsp:sp>
    <dsp:sp modelId="{688910C1-23B6-468B-8505-AF84A2899217}">
      <dsp:nvSpPr>
        <dsp:cNvPr id="0" name=""/>
        <dsp:cNvSpPr/>
      </dsp:nvSpPr>
      <dsp:spPr>
        <a:xfrm>
          <a:off x="11707454" y="2776013"/>
          <a:ext cx="3466438" cy="269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DD0BE-F6BF-4B61-979F-E1446CB9AC4D}">
      <dsp:nvSpPr>
        <dsp:cNvPr id="0" name=""/>
        <dsp:cNvSpPr/>
      </dsp:nvSpPr>
      <dsp:spPr>
        <a:xfrm rot="5400000">
          <a:off x="17795986" y="8468572"/>
          <a:ext cx="1357778" cy="16413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B2BF7-3193-4E22-A962-594138B155B3}">
      <dsp:nvSpPr>
        <dsp:cNvPr id="0" name=""/>
        <dsp:cNvSpPr/>
      </dsp:nvSpPr>
      <dsp:spPr>
        <a:xfrm>
          <a:off x="9765187" y="4817612"/>
          <a:ext cx="5332361" cy="17446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5   Plan Preparation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6   Public Consultation </a:t>
          </a:r>
          <a:endParaRPr lang="en-US" sz="2800" kern="1200" dirty="0"/>
        </a:p>
      </dsp:txBody>
      <dsp:txXfrm>
        <a:off x="9850367" y="4902792"/>
        <a:ext cx="5162001" cy="1574244"/>
      </dsp:txXfrm>
    </dsp:sp>
    <dsp:sp modelId="{696FF368-5C2B-4DA4-B6AD-A3700AC3354D}">
      <dsp:nvSpPr>
        <dsp:cNvPr id="0" name=""/>
        <dsp:cNvSpPr/>
      </dsp:nvSpPr>
      <dsp:spPr>
        <a:xfrm>
          <a:off x="15778011" y="5332188"/>
          <a:ext cx="3466438" cy="269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0D104-0715-4413-AAB2-86E3DF9037CF}">
      <dsp:nvSpPr>
        <dsp:cNvPr id="0" name=""/>
        <dsp:cNvSpPr/>
      </dsp:nvSpPr>
      <dsp:spPr>
        <a:xfrm>
          <a:off x="14861942" y="6799572"/>
          <a:ext cx="5332361" cy="17446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 7   Plan  </a:t>
          </a:r>
          <a:r>
            <a:rPr lang="en-US" sz="2800" kern="1200" dirty="0" err="1" smtClean="0"/>
            <a:t>Finalisation</a:t>
          </a:r>
          <a:r>
            <a:rPr lang="en-US" sz="2800" kern="1200" dirty="0" smtClean="0"/>
            <a:t> </a:t>
          </a:r>
        </a:p>
      </dsp:txBody>
      <dsp:txXfrm>
        <a:off x="14947122" y="6884752"/>
        <a:ext cx="5162001" cy="1574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6C9A-3E77-45DB-AB80-F6B05E4C08D3}">
      <dsp:nvSpPr>
        <dsp:cNvPr id="0" name=""/>
        <dsp:cNvSpPr/>
      </dsp:nvSpPr>
      <dsp:spPr>
        <a:xfrm>
          <a:off x="483580" y="-178525"/>
          <a:ext cx="4360984" cy="27256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BE04B-3369-4BD0-BA85-4CA3B778E9D3}">
      <dsp:nvSpPr>
        <dsp:cNvPr id="0" name=""/>
        <dsp:cNvSpPr/>
      </dsp:nvSpPr>
      <dsp:spPr>
        <a:xfrm>
          <a:off x="311674" y="1024859"/>
          <a:ext cx="322712" cy="322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E9705-E61A-4FE0-A69F-C408779CCF86}">
      <dsp:nvSpPr>
        <dsp:cNvPr id="0" name=""/>
        <dsp:cNvSpPr/>
      </dsp:nvSpPr>
      <dsp:spPr>
        <a:xfrm>
          <a:off x="0" y="0"/>
          <a:ext cx="2940140" cy="272560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0999" bIns="0" numCol="1" spcCol="1270" anchor="t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Pre Draft Survey July 2024</a:t>
          </a:r>
          <a:endParaRPr lang="en-US" sz="5200" kern="1200" dirty="0"/>
        </a:p>
      </dsp:txBody>
      <dsp:txXfrm>
        <a:off x="133053" y="133053"/>
        <a:ext cx="2674034" cy="245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096-74FD-483F-BDDC-FDE746291D7E}" type="datetimeFigureOut">
              <a:rPr lang="en-IE" smtClean="0"/>
              <a:t>21/11/2024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50A6-F643-492A-9892-B02A26F124A4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83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4228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239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4866045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solidFill>
            <a:schemeClr val="bg1"/>
          </a:solidFill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9EDCDF6B-C611-468B-A892-69C7225C8EF9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033FE79E-2AF6-4770-B1E0-82F573CFD3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6558240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879516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4379632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605745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4620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292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792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712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077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6" y="3362326"/>
            <a:ext cx="1031663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636" y="5010150"/>
            <a:ext cx="10316632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743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7435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9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3742742"/>
      </p:ext>
    </p:extLst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578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5521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42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65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49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3670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774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29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95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967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63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2211254"/>
      </p:ext>
    </p:extLst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008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5585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51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9077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069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026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926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3226551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2475433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0993210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solidFill>
            <a:schemeClr val="bg1"/>
          </a:solidFill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429422"/>
      </p:ext>
    </p:extLst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solidFill>
            <a:schemeClr val="bg1"/>
          </a:solidFill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4441483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7771578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702202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37701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5784483"/>
      </p:ext>
    </p:extLst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04929" y="4571984"/>
            <a:ext cx="22098152" cy="8429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3799123"/>
      </p:ext>
    </p:extLst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solidFill>
            <a:schemeClr val="bg1"/>
          </a:solidFill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9EDCDF6B-C611-468B-A892-69C7225C8EF9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033FE79E-2AF6-4770-B1E0-82F573CFD3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57642"/>
      </p:ext>
    </p:extLst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3358876"/>
      </p:ext>
    </p:extLst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8541035"/>
      </p:ext>
    </p:extLst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313667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3382852"/>
      </p:ext>
    </p:extLst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07155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213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741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3327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651250"/>
            <a:ext cx="103124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881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5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636" y="3362326"/>
            <a:ext cx="1031663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0636" y="5010150"/>
            <a:ext cx="10316632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743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7435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6678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9553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013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5498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752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B3BC43B0-DB00-4FEF-AC86-95B42C75B104}" type="datetimeFigureOut">
              <a:rPr lang="ga-IE" smtClean="0"/>
              <a:pPr/>
              <a:t>21/11/2024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3759877"/>
      </p:ext>
    </p:extLst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777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3670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271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43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320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0859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993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211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8950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762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6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693110"/>
      </p:ext>
    </p:extLst>
  </p:cSld>
  <p:clrMapOvr>
    <a:masterClrMapping/>
  </p:clrMapOvr>
  <p:transition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9548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5842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33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4" y="3008803"/>
            <a:ext cx="9904184" cy="3311526"/>
          </a:xfrm>
        </p:spPr>
        <p:txBody>
          <a:bodyPr anchor="b"/>
          <a:lstStyle>
            <a:lvl1pPr algn="l">
              <a:defRPr sz="96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0"/>
                </a:gra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4" y="7029451"/>
            <a:ext cx="9904184" cy="1141902"/>
          </a:xfrm>
        </p:spPr>
        <p:txBody>
          <a:bodyPr/>
          <a:lstStyle>
            <a:lvl1pPr marL="0" indent="0" algn="l">
              <a:buNone/>
              <a:defRPr sz="3600" b="0">
                <a:solidFill>
                  <a:schemeClr val="accent1"/>
                </a:solidFill>
              </a:defRPr>
            </a:lvl1pPr>
            <a:lvl2pPr marL="914278" indent="0" algn="ctr">
              <a:buNone/>
              <a:defRPr sz="4000"/>
            </a:lvl2pPr>
            <a:lvl3pPr marL="1828556" indent="0" algn="ctr">
              <a:buNone/>
              <a:defRPr sz="3600"/>
            </a:lvl3pPr>
            <a:lvl4pPr marL="2742834" indent="0" algn="ctr">
              <a:buNone/>
              <a:defRPr sz="3200"/>
            </a:lvl4pPr>
            <a:lvl5pPr marL="3657112" indent="0" algn="ctr">
              <a:buNone/>
              <a:defRPr sz="3200"/>
            </a:lvl5pPr>
            <a:lvl6pPr marL="4571390" indent="0" algn="ctr">
              <a:buNone/>
              <a:defRPr sz="3200"/>
            </a:lvl6pPr>
            <a:lvl7pPr marL="5485668" indent="0" algn="ctr">
              <a:buNone/>
              <a:defRPr sz="3200"/>
            </a:lvl7pPr>
            <a:lvl8pPr marL="6399946" indent="0" algn="ctr">
              <a:buNone/>
              <a:defRPr sz="3200"/>
            </a:lvl8pPr>
            <a:lvl9pPr marL="7314224" indent="0" algn="ctr">
              <a:buNone/>
              <a:defRPr sz="3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EEA0E-DDD5-DC47-9EBF-19DCE85A1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1003433"/>
            <a:ext cx="5595472" cy="194104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2E13FC-7C59-4847-A195-F863D9ED7C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11342" y="765178"/>
            <a:ext cx="12393168" cy="12179296"/>
          </a:xfrm>
          <a:custGeom>
            <a:avLst/>
            <a:gdLst>
              <a:gd name="connsiteX0" fmla="*/ 0 w 6196584"/>
              <a:gd name="connsiteY0" fmla="*/ 0 h 6089648"/>
              <a:gd name="connsiteX1" fmla="*/ 5547747 w 6196584"/>
              <a:gd name="connsiteY1" fmla="*/ 0 h 6089648"/>
              <a:gd name="connsiteX2" fmla="*/ 4923827 w 6196584"/>
              <a:gd name="connsiteY2" fmla="*/ 1880980 h 6089648"/>
              <a:gd name="connsiteX3" fmla="*/ 6196584 w 6196584"/>
              <a:gd name="connsiteY3" fmla="*/ 6089648 h 6089648"/>
              <a:gd name="connsiteX4" fmla="*/ 1623890 w 6196584"/>
              <a:gd name="connsiteY4" fmla="*/ 6089648 h 6089648"/>
              <a:gd name="connsiteX5" fmla="*/ 1623576 w 6196584"/>
              <a:gd name="connsiteY5" fmla="*/ 4921618 h 6089648"/>
              <a:gd name="connsiteX6" fmla="*/ 0 w 6196584"/>
              <a:gd name="connsiteY6" fmla="*/ 4921618 h 60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6584" h="6089648">
                <a:moveTo>
                  <a:pt x="0" y="0"/>
                </a:moveTo>
                <a:lnTo>
                  <a:pt x="5547747" y="0"/>
                </a:lnTo>
                <a:lnTo>
                  <a:pt x="4923827" y="1880980"/>
                </a:lnTo>
                <a:lnTo>
                  <a:pt x="6196584" y="6089648"/>
                </a:lnTo>
                <a:lnTo>
                  <a:pt x="1623890" y="6089648"/>
                </a:lnTo>
                <a:lnTo>
                  <a:pt x="1623576" y="4921618"/>
                </a:lnTo>
                <a:lnTo>
                  <a:pt x="0" y="4921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8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492354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904929" y="4571984"/>
            <a:ext cx="22098152" cy="8429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54844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28" y="4571985"/>
            <a:ext cx="21945600" cy="7680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pic>
        <p:nvPicPr>
          <p:cNvPr id="9" name="Picture 8" descr="LCCC Colour Logo jpeg Versi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8700" y="483057"/>
            <a:ext cx="5439827" cy="1151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54767"/>
            <a:ext cx="24384000" cy="115690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000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5" y="12230386"/>
            <a:ext cx="4357515" cy="12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pull/>
  </p:transition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85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735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ga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28" y="4571985"/>
            <a:ext cx="21945600" cy="7680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 dirty="0"/>
          </a:p>
        </p:txBody>
      </p:sp>
      <p:pic>
        <p:nvPicPr>
          <p:cNvPr id="9" name="Picture 8" descr="LCCC Colour Logo jpeg Versi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8700" y="483057"/>
            <a:ext cx="5439827" cy="1151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54767"/>
            <a:ext cx="24384000" cy="115690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600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5" y="12230386"/>
            <a:ext cx="4357515" cy="12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ransition>
    <p:pull/>
  </p:transition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DF31-C622-4CFD-962B-6D794C68132D}" type="datetimeFigureOut">
              <a:rPr lang="en-IE" smtClean="0"/>
              <a:t>21/11/2024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5444-AB5C-47ED-9BF9-A5199D4F6D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973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C48-1EE6-4971-9379-6B9B6B89097B}" type="datetimeFigureOut">
              <a:rPr lang="en-US" smtClean="0"/>
              <a:pPr/>
              <a:t>11/21/2024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881-ABDD-4A89-B430-66D1310F2DC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4" y="1005840"/>
            <a:ext cx="10436638" cy="531448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Limerick City Centre</a:t>
            </a:r>
            <a:r>
              <a:rPr lang="en-US" sz="6600" b="1" dirty="0" smtClean="0">
                <a:solidFill>
                  <a:schemeClr val="tx2"/>
                </a:solidFill>
              </a:rPr>
              <a:t/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b="1" dirty="0" smtClean="0">
                <a:solidFill>
                  <a:schemeClr val="tx2"/>
                </a:solidFill>
              </a:rPr>
              <a:t>Transport Plan </a:t>
            </a:r>
            <a:br>
              <a:rPr lang="en-US" sz="6600" b="1" dirty="0" smtClean="0">
                <a:solidFill>
                  <a:schemeClr val="tx2"/>
                </a:solidFill>
              </a:rPr>
            </a:br>
            <a:r>
              <a:rPr lang="en-US" sz="6600" i="1" dirty="0" smtClean="0">
                <a:solidFill>
                  <a:srgbClr val="FF0000"/>
                </a:solidFill>
              </a:rPr>
              <a:t>Pre-Draft Survey</a:t>
            </a:r>
            <a:r>
              <a:rPr lang="en-US" sz="6600" b="1" dirty="0">
                <a:solidFill>
                  <a:schemeClr val="tx2"/>
                </a:solidFill>
              </a:rPr>
              <a:t/>
            </a:r>
            <a:br>
              <a:rPr lang="en-US" sz="6600" b="1" dirty="0">
                <a:solidFill>
                  <a:schemeClr val="tx2"/>
                </a:solidFill>
              </a:rPr>
            </a:br>
            <a:r>
              <a:rPr lang="en-US" sz="6600" b="1" dirty="0">
                <a:solidFill>
                  <a:schemeClr val="tx2"/>
                </a:solidFill>
              </a:rPr>
              <a:t/>
            </a:r>
            <a:br>
              <a:rPr lang="en-US" sz="6600" b="1" dirty="0">
                <a:solidFill>
                  <a:schemeClr val="tx2"/>
                </a:solidFill>
              </a:rPr>
            </a:br>
            <a:r>
              <a:rPr lang="en-US" sz="3200" i="1" dirty="0" smtClean="0">
                <a:solidFill>
                  <a:srgbClr val="FF0000"/>
                </a:solidFill>
              </a:rPr>
              <a:t>July </a:t>
            </a:r>
            <a:r>
              <a:rPr lang="en-US" sz="3200" i="1" dirty="0">
                <a:solidFill>
                  <a:srgbClr val="FF0000"/>
                </a:solidFill>
              </a:rPr>
              <a:t>2024</a:t>
            </a:r>
            <a:endParaRPr lang="en-IE" sz="32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7600" i="1" dirty="0" smtClean="0">
                <a:solidFill>
                  <a:schemeClr val="tx2"/>
                </a:solidFill>
              </a:rPr>
              <a:t>Transportation </a:t>
            </a:r>
            <a:r>
              <a:rPr lang="en-US" sz="17600" i="1" dirty="0">
                <a:solidFill>
                  <a:schemeClr val="tx2"/>
                </a:solidFill>
              </a:rPr>
              <a:t>and Mobility Directorate</a:t>
            </a:r>
          </a:p>
          <a:p>
            <a:r>
              <a:rPr lang="en-US" sz="17600" i="1" dirty="0">
                <a:solidFill>
                  <a:schemeClr val="tx2"/>
                </a:solidFill>
              </a:rPr>
              <a:t>Limerick City and County Council</a:t>
            </a:r>
            <a:endParaRPr lang="en-IE" sz="17600" i="1" dirty="0">
              <a:solidFill>
                <a:schemeClr val="tx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r="21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754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4" t="18800" r="40199" b="68523"/>
          <a:stretch/>
        </p:blipFill>
        <p:spPr>
          <a:xfrm>
            <a:off x="8144256" y="646175"/>
            <a:ext cx="13581888" cy="1675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33" t="28769" r="49967" b="12893"/>
          <a:stretch/>
        </p:blipFill>
        <p:spPr>
          <a:xfrm>
            <a:off x="5288045" y="2321546"/>
            <a:ext cx="15541169" cy="11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69451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72" t="17692" r="59263" b="74852"/>
          <a:stretch/>
        </p:blipFill>
        <p:spPr>
          <a:xfrm>
            <a:off x="7051431" y="474784"/>
            <a:ext cx="14055124" cy="158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3" t="35343" r="66231" b="27318"/>
          <a:stretch/>
        </p:blipFill>
        <p:spPr>
          <a:xfrm>
            <a:off x="4901969" y="2241176"/>
            <a:ext cx="17430491" cy="11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5547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72" t="17870" r="78589" b="76982"/>
          <a:stretch/>
        </p:blipFill>
        <p:spPr>
          <a:xfrm>
            <a:off x="8088926" y="334106"/>
            <a:ext cx="9282250" cy="1565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17" t="33156" r="66319" b="30765"/>
          <a:stretch/>
        </p:blipFill>
        <p:spPr>
          <a:xfrm>
            <a:off x="6033246" y="1635369"/>
            <a:ext cx="16299216" cy="116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4746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12" t="19790" r="80223" b="76805"/>
          <a:stretch/>
        </p:blipFill>
        <p:spPr>
          <a:xfrm>
            <a:off x="8968547" y="808892"/>
            <a:ext cx="8044242" cy="984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24" t="33225" r="67615" b="29617"/>
          <a:stretch/>
        </p:blipFill>
        <p:spPr>
          <a:xfrm>
            <a:off x="6349279" y="2338756"/>
            <a:ext cx="13960952" cy="110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1599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05" t="36347" r="56041" b="11344"/>
          <a:stretch/>
        </p:blipFill>
        <p:spPr>
          <a:xfrm>
            <a:off x="4838700" y="1924050"/>
            <a:ext cx="14885684" cy="1160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42" t="17308" r="71354" b="77500"/>
          <a:stretch/>
        </p:blipFill>
        <p:spPr>
          <a:xfrm>
            <a:off x="6572250" y="628650"/>
            <a:ext cx="1156264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5689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76" t="20710" r="61473" b="74497"/>
          <a:stretch/>
        </p:blipFill>
        <p:spPr>
          <a:xfrm>
            <a:off x="6641124" y="422030"/>
            <a:ext cx="13487398" cy="1037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04" t="36290" r="66229" b="25799"/>
          <a:stretch/>
        </p:blipFill>
        <p:spPr>
          <a:xfrm>
            <a:off x="4818186" y="1828801"/>
            <a:ext cx="15262755" cy="11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9044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75" t="38462" r="55938" b="8846"/>
          <a:stretch/>
        </p:blipFill>
        <p:spPr>
          <a:xfrm>
            <a:off x="4019550" y="1695450"/>
            <a:ext cx="15681626" cy="1127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42" t="19231" r="68958" b="75192"/>
          <a:stretch/>
        </p:blipFill>
        <p:spPr>
          <a:xfrm>
            <a:off x="7410449" y="361950"/>
            <a:ext cx="104052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1382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CF4A-3337-C1F3-57E8-9D026E37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</a:t>
            </a:r>
            <a:r>
              <a:rPr lang="en-US" dirty="0" smtClean="0"/>
              <a:t>City Transport </a:t>
            </a:r>
            <a:r>
              <a:rPr lang="en-US" dirty="0"/>
              <a:t>Plan -2024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97B2A-3478-94BE-1A36-E0F6657F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4928" y="4571985"/>
            <a:ext cx="21179007" cy="7680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5500" dirty="0"/>
              <a:t>Facilitate the Implementation of Bus Connects with appropriate priority </a:t>
            </a:r>
            <a:endParaRPr lang="en-GB" sz="5500" dirty="0"/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5500" dirty="0">
                <a:ea typeface="Calibri"/>
                <a:cs typeface="Calibri"/>
              </a:rPr>
              <a:t>Examine Parking Demand, Loading &amp; Private Coach movements.</a:t>
            </a:r>
            <a:endParaRPr lang="en-GB" dirty="0"/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5500" dirty="0">
                <a:ea typeface="Calibri"/>
                <a:cs typeface="Calibri"/>
              </a:rPr>
              <a:t>Pre Draft Survey  </a:t>
            </a:r>
            <a:r>
              <a:rPr lang="en-GB" sz="5500" dirty="0" smtClean="0">
                <a:ea typeface="Calibri"/>
                <a:cs typeface="Calibri"/>
              </a:rPr>
              <a:t>July-2024 (877 submissions)</a:t>
            </a: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5500" dirty="0">
                <a:ea typeface="Calibri"/>
                <a:cs typeface="Calibri"/>
              </a:rPr>
              <a:t>Consider all modes of transport &amp; needs for road space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5500" dirty="0">
              <a:ea typeface="Calibri"/>
              <a:cs typeface="Calibri"/>
            </a:endParaRPr>
          </a:p>
          <a:p>
            <a:pPr algn="just"/>
            <a:endParaRPr lang="en-US" dirty="0">
              <a:ea typeface="Calibri"/>
              <a:cs typeface="Calibri"/>
            </a:endParaRPr>
          </a:p>
          <a:p>
            <a:endParaRPr lang="en-IE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4980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0" y="419100"/>
            <a:ext cx="1697355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 of Improved Bus Services</a:t>
            </a:r>
            <a:br>
              <a:rPr lang="en-US" dirty="0" smtClean="0"/>
            </a:br>
            <a:r>
              <a:rPr lang="en-US" dirty="0" smtClean="0"/>
              <a:t>More Journeys &amp; improved times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57500"/>
            <a:ext cx="22631328" cy="9394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/>
              <a:t>In </a:t>
            </a:r>
            <a:r>
              <a:rPr lang="en-US" sz="5400" dirty="0"/>
              <a:t>2023, Bus </a:t>
            </a:r>
            <a:r>
              <a:rPr lang="en-US" sz="5400" dirty="0" err="1"/>
              <a:t>Éireann</a:t>
            </a:r>
            <a:r>
              <a:rPr lang="en-US" sz="5400" dirty="0"/>
              <a:t> </a:t>
            </a:r>
            <a:r>
              <a:rPr lang="en-US" sz="5400" dirty="0" smtClean="0"/>
              <a:t>passenger </a:t>
            </a:r>
            <a:r>
              <a:rPr lang="en-US" sz="5400" dirty="0"/>
              <a:t>journeys </a:t>
            </a:r>
            <a:r>
              <a:rPr lang="en-US" sz="5400" dirty="0" smtClean="0"/>
              <a:t>in Limerick </a:t>
            </a:r>
            <a:r>
              <a:rPr lang="en-US" sz="5400" dirty="0" smtClean="0"/>
              <a:t>rose to 4.6 </a:t>
            </a:r>
            <a:r>
              <a:rPr lang="en-US" sz="5400" dirty="0" smtClean="0"/>
              <a:t>million</a:t>
            </a:r>
            <a:r>
              <a:rPr lang="en-US" sz="5400" dirty="0" smtClean="0"/>
              <a:t>.(12,600 per day)</a:t>
            </a:r>
          </a:p>
          <a:p>
            <a:pPr marL="0" indent="0">
              <a:buNone/>
            </a:pPr>
            <a:r>
              <a:rPr lang="en-US" sz="5400" dirty="0" smtClean="0"/>
              <a:t>This rose by 600,000 </a:t>
            </a:r>
            <a:r>
              <a:rPr lang="en-US" sz="5400" dirty="0" smtClean="0"/>
              <a:t>on </a:t>
            </a:r>
            <a:r>
              <a:rPr lang="en-US" sz="5400" dirty="0" smtClean="0"/>
              <a:t>2022 </a:t>
            </a:r>
            <a:r>
              <a:rPr lang="en-US" sz="5400" dirty="0"/>
              <a:t>a 15% </a:t>
            </a:r>
            <a:r>
              <a:rPr lang="en-US" sz="5400" dirty="0" smtClean="0"/>
              <a:t>increase year on year.</a:t>
            </a:r>
          </a:p>
          <a:p>
            <a:pPr marL="0" indent="0">
              <a:buNone/>
            </a:pPr>
            <a:r>
              <a:rPr lang="en-US" sz="5400" dirty="0" smtClean="0"/>
              <a:t>In 2024 journeys are up another 5 to 6</a:t>
            </a:r>
            <a:r>
              <a:rPr lang="en-US" sz="5400" dirty="0" smtClean="0"/>
              <a:t>% (Over 13,200 journeys per day)</a:t>
            </a:r>
            <a:endParaRPr lang="en-US" sz="5400" dirty="0" smtClean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In August Bus </a:t>
            </a:r>
            <a:r>
              <a:rPr lang="en-US" sz="5400" dirty="0" err="1" smtClean="0"/>
              <a:t>Eireann</a:t>
            </a:r>
            <a:r>
              <a:rPr lang="en-US" sz="5400" dirty="0" smtClean="0"/>
              <a:t> introduced a 24 hour service on the 343 route to Shannon with 20min frequency at peak times &amp; 30min off peak.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/>
              <a:t>Bus </a:t>
            </a:r>
            <a:r>
              <a:rPr lang="en-US" sz="5400" dirty="0" err="1"/>
              <a:t>Éireann</a:t>
            </a:r>
            <a:r>
              <a:rPr lang="en-US" sz="5400" dirty="0"/>
              <a:t> </a:t>
            </a:r>
            <a:r>
              <a:rPr lang="en-US" sz="5400" dirty="0" smtClean="0"/>
              <a:t>report </a:t>
            </a:r>
            <a:r>
              <a:rPr lang="en-US" sz="5400" dirty="0" smtClean="0"/>
              <a:t>that since the introduction </a:t>
            </a:r>
            <a:r>
              <a:rPr lang="en-US" sz="5400" dirty="0" smtClean="0"/>
              <a:t>of the Bus Lane on O’Connell Street in 2022 </a:t>
            </a:r>
            <a:r>
              <a:rPr lang="en-US" sz="5400" dirty="0" smtClean="0"/>
              <a:t>journey </a:t>
            </a:r>
            <a:r>
              <a:rPr lang="en-US" sz="5400" dirty="0" smtClean="0"/>
              <a:t>times through the </a:t>
            </a:r>
            <a:r>
              <a:rPr lang="en-US" sz="5400" dirty="0" smtClean="0"/>
              <a:t>City Centre have reduced from </a:t>
            </a:r>
            <a:r>
              <a:rPr lang="en-US" sz="5400" dirty="0" smtClean="0"/>
              <a:t>9mins to 3mins at peak </a:t>
            </a:r>
            <a:r>
              <a:rPr lang="en-US" sz="5400" dirty="0" smtClean="0"/>
              <a:t>times initially.</a:t>
            </a:r>
          </a:p>
          <a:p>
            <a:pPr marL="0" indent="0">
              <a:buNone/>
            </a:pPr>
            <a:r>
              <a:rPr lang="en-US" sz="5400" dirty="0" smtClean="0"/>
              <a:t>They are now reporting 15 to 20min savings at peak times &amp; even more if streets are very congested.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5330792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F08760-25CD-CF89-4B33-9C537E6212A1}"/>
              </a:ext>
            </a:extLst>
          </p:cNvPr>
          <p:cNvSpPr/>
          <p:nvPr/>
        </p:nvSpPr>
        <p:spPr>
          <a:xfrm>
            <a:off x="17691377" y="1217004"/>
            <a:ext cx="6520958" cy="84125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LSMATS</a:t>
            </a:r>
            <a:endParaRPr lang="en-US" dirty="0">
              <a:sym typeface="Helvetica Neue Medium"/>
            </a:endParaRPr>
          </a:p>
          <a:p>
            <a:pPr algn="ctr" defTabSz="825500"/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Mode</a:t>
            </a: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 Share </a:t>
            </a:r>
            <a:endParaRPr lang="en-US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algn="ctr" defTabSz="825500" hangingPunct="0"/>
            <a:r>
              <a:rPr lang="en-US" sz="6000" dirty="0">
                <a:solidFill>
                  <a:srgbClr val="FFFFFF"/>
                </a:solidFill>
                <a:sym typeface="Helvetica Neue Medium"/>
              </a:rPr>
              <a:t> Targets</a:t>
            </a:r>
            <a:endParaRPr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cs typeface="Calibri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algn="ctr" defTabSz="825500" hangingPunct="0"/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2016 </a:t>
            </a:r>
            <a:endParaRPr lang="en-US" sz="6000">
              <a:solidFill>
                <a:srgbClr val="FFFFFF"/>
              </a:solidFill>
              <a:sym typeface="Helvetica Neue Medium"/>
            </a:endParaRPr>
          </a:p>
          <a:p>
            <a:pPr algn="ctr" defTabSz="825500"/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to </a:t>
            </a:r>
            <a:endParaRPr lang="en-US" sz="6000" dirty="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Neue Medium"/>
              </a:rPr>
              <a:t>2040</a:t>
            </a:r>
            <a:endParaRPr lang="en-US" sz="6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Calibri"/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E09A0B-EBA0-A3DD-1799-A0E9ACC87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707"/>
              </p:ext>
            </p:extLst>
          </p:nvPr>
        </p:nvGraphicFramePr>
        <p:xfrm>
          <a:off x="-154498" y="0"/>
          <a:ext cx="18178272" cy="13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C96815-BD6A-CA96-48A0-14E3560088ED}"/>
              </a:ext>
            </a:extLst>
          </p:cNvPr>
          <p:cNvSpPr txBox="1"/>
          <p:nvPr/>
        </p:nvSpPr>
        <p:spPr>
          <a:xfrm>
            <a:off x="9430686" y="764885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PT </a:t>
            </a:r>
            <a:endParaRPr lang="en-US" dirty="0"/>
          </a:p>
          <a:p>
            <a:r>
              <a:rPr lang="en-US" sz="4000" dirty="0">
                <a:ea typeface="Calibri"/>
                <a:cs typeface="Calibri"/>
              </a:rPr>
              <a:t>from 4% to 12%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F6B7-2305-0A7F-930C-97BAE8282D87}"/>
              </a:ext>
            </a:extLst>
          </p:cNvPr>
          <p:cNvSpPr txBox="1"/>
          <p:nvPr/>
        </p:nvSpPr>
        <p:spPr>
          <a:xfrm>
            <a:off x="13723514" y="766098"/>
            <a:ext cx="401564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Calibri"/>
                <a:cs typeface="Calibri"/>
              </a:rPr>
              <a:t>Bus Trips up by 15% in 2023 over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8D5A5-190F-F7AB-02E3-D72BB30DD7A9}"/>
              </a:ext>
            </a:extLst>
          </p:cNvPr>
          <p:cNvSpPr txBox="1"/>
          <p:nvPr/>
        </p:nvSpPr>
        <p:spPr>
          <a:xfrm>
            <a:off x="9415946" y="3634110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Cycling from 3% to 14%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22B17-BC96-F121-246D-3AEB7624BC50}"/>
              </a:ext>
            </a:extLst>
          </p:cNvPr>
          <p:cNvSpPr txBox="1"/>
          <p:nvPr/>
        </p:nvSpPr>
        <p:spPr>
          <a:xfrm>
            <a:off x="9417159" y="6570788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Increase </a:t>
            </a:r>
            <a:r>
              <a:rPr lang="en-US" sz="4000">
                <a:ea typeface="Calibri"/>
                <a:cs typeface="Calibri"/>
              </a:rPr>
              <a:t>Walking</a:t>
            </a:r>
            <a:endParaRPr lang="en-US"/>
          </a:p>
          <a:p>
            <a:r>
              <a:rPr lang="en-US" sz="4000" dirty="0">
                <a:ea typeface="Calibri"/>
                <a:cs typeface="Calibri"/>
              </a:rPr>
              <a:t>From 23% to 33%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D0603-F1E0-F454-32F4-2E1DE774D42B}"/>
              </a:ext>
            </a:extLst>
          </p:cNvPr>
          <p:cNvSpPr txBox="1"/>
          <p:nvPr/>
        </p:nvSpPr>
        <p:spPr>
          <a:xfrm>
            <a:off x="12268004" y="9112637"/>
            <a:ext cx="401564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Calibri"/>
                <a:cs typeface="Calibri"/>
              </a:rPr>
              <a:t>Decrease Car trips</a:t>
            </a:r>
          </a:p>
          <a:p>
            <a:r>
              <a:rPr lang="en-US" sz="4000" dirty="0">
                <a:ea typeface="Calibri"/>
                <a:cs typeface="Calibri"/>
              </a:rPr>
              <a:t>From 70% to 41%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2"/>
    </mc:Choice>
    <mc:Fallback xmlns="">
      <p:transition spd="slow" advTm="35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9033485"/>
              </p:ext>
            </p:extLst>
          </p:nvPr>
        </p:nvGraphicFramePr>
        <p:xfrm>
          <a:off x="896815" y="1705708"/>
          <a:ext cx="22719323" cy="1057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nt-Up Arrow 2"/>
          <p:cNvSpPr/>
          <p:nvPr/>
        </p:nvSpPr>
        <p:spPr>
          <a:xfrm rot="5400000">
            <a:off x="4259786" y="3538812"/>
            <a:ext cx="1345403" cy="174088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660422"/>
              </p:ext>
            </p:extLst>
          </p:nvPr>
        </p:nvGraphicFramePr>
        <p:xfrm>
          <a:off x="1037493" y="5451231"/>
          <a:ext cx="5328145" cy="272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5707161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54231"/>
            <a:ext cx="243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Thank You</a:t>
            </a:r>
            <a:endParaRPr lang="en-IE" sz="7200" b="1" dirty="0"/>
          </a:p>
        </p:txBody>
      </p:sp>
    </p:spTree>
    <p:extLst>
      <p:ext uri="{BB962C8B-B14F-4D97-AF65-F5344CB8AC3E}">
        <p14:creationId xmlns:p14="http://schemas.microsoft.com/office/powerpoint/2010/main" val="310953380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28" y="1857340"/>
            <a:ext cx="18229457" cy="1452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 Plan Step </a:t>
            </a:r>
            <a:r>
              <a:rPr lang="en-US" dirty="0" smtClean="0"/>
              <a:t>3- Public Survey – June/July  2024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8" y="3474720"/>
            <a:ext cx="23170896" cy="87776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877 </a:t>
            </a:r>
            <a:r>
              <a:rPr lang="en-US" dirty="0" smtClean="0"/>
              <a:t>respondents</a:t>
            </a:r>
          </a:p>
          <a:p>
            <a:pPr lvl="1"/>
            <a:r>
              <a:rPr lang="en-US" dirty="0" smtClean="0"/>
              <a:t>Purpose - to </a:t>
            </a:r>
            <a:r>
              <a:rPr lang="en-US" dirty="0"/>
              <a:t>collect insights on the existing travel patterns in Limerick City Centre and to explore the views of the people of Limerick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Leaflet Drop to </a:t>
            </a:r>
            <a:r>
              <a:rPr lang="en-US" dirty="0" smtClean="0"/>
              <a:t>Traders </a:t>
            </a:r>
            <a:r>
              <a:rPr lang="en-US" dirty="0" smtClean="0"/>
              <a:t>&amp; Business </a:t>
            </a:r>
            <a:r>
              <a:rPr lang="en-US" dirty="0" smtClean="0"/>
              <a:t>in City Centre</a:t>
            </a:r>
          </a:p>
          <a:p>
            <a:pPr marL="9144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Significant support for enhanced Public Transport measures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5618199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8" t="42500" r="56041" b="5385"/>
          <a:stretch/>
        </p:blipFill>
        <p:spPr>
          <a:xfrm>
            <a:off x="5181600" y="1790700"/>
            <a:ext cx="16897842" cy="1192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42" t="19423" r="49582" b="71827"/>
          <a:stretch/>
        </p:blipFill>
        <p:spPr>
          <a:xfrm>
            <a:off x="6554665" y="257175"/>
            <a:ext cx="1384788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2634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71" t="39423" r="55728" b="9423"/>
          <a:stretch/>
        </p:blipFill>
        <p:spPr>
          <a:xfrm>
            <a:off x="4958862" y="1837592"/>
            <a:ext cx="16366986" cy="11878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42" t="16731" r="45729" b="76346"/>
          <a:stretch/>
        </p:blipFill>
        <p:spPr>
          <a:xfrm>
            <a:off x="7619999" y="666750"/>
            <a:ext cx="1623536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2923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53" t="41539" r="56042" b="7885"/>
          <a:stretch/>
        </p:blipFill>
        <p:spPr>
          <a:xfrm>
            <a:off x="4835769" y="2095500"/>
            <a:ext cx="15990733" cy="1146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54" t="17308" r="43333" b="75577"/>
          <a:stretch/>
        </p:blipFill>
        <p:spPr>
          <a:xfrm>
            <a:off x="7987099" y="514350"/>
            <a:ext cx="15140116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0181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01" t="42575" r="62254" b="9657"/>
          <a:stretch/>
        </p:blipFill>
        <p:spPr>
          <a:xfrm>
            <a:off x="6455664" y="1364071"/>
            <a:ext cx="15584662" cy="12351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35" t="23784" r="55338" b="70187"/>
          <a:stretch/>
        </p:blipFill>
        <p:spPr>
          <a:xfrm>
            <a:off x="7650480" y="144870"/>
            <a:ext cx="14990064" cy="119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126" y="4206240"/>
            <a:ext cx="561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in </a:t>
            </a:r>
            <a:r>
              <a:rPr lang="en-US" sz="3600" dirty="0" err="1" smtClean="0"/>
              <a:t>favour</a:t>
            </a:r>
            <a:r>
              <a:rPr lang="en-US" sz="3600" dirty="0" smtClean="0"/>
              <a:t>\ in </a:t>
            </a:r>
            <a:r>
              <a:rPr lang="en-US" sz="3600" dirty="0" err="1" smtClean="0"/>
              <a:t>favour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825 (94%) </a:t>
            </a:r>
            <a:endParaRPr lang="en-IE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126" y="5558969"/>
            <a:ext cx="561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not in </a:t>
            </a:r>
            <a:r>
              <a:rPr lang="en-US" sz="3600" dirty="0" err="1" smtClean="0"/>
              <a:t>favour</a:t>
            </a:r>
            <a:r>
              <a:rPr lang="en-US" sz="3600" dirty="0" smtClean="0"/>
              <a:t> &amp; </a:t>
            </a:r>
          </a:p>
          <a:p>
            <a:r>
              <a:rPr lang="en-US" sz="3600" dirty="0" smtClean="0"/>
              <a:t>Not in </a:t>
            </a:r>
            <a:r>
              <a:rPr lang="en-US" sz="3600" dirty="0" err="1" smtClean="0"/>
              <a:t>favour</a:t>
            </a:r>
            <a:r>
              <a:rPr lang="en-US" sz="3600" dirty="0" smtClean="0"/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25 (3%) </a:t>
            </a:r>
            <a:endParaRPr lang="en-I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56810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98" t="36031" r="62212" b="20531"/>
          <a:stretch/>
        </p:blipFill>
        <p:spPr>
          <a:xfrm>
            <a:off x="5833872" y="1444752"/>
            <a:ext cx="16898112" cy="1208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8" t="15839" r="55891" b="76750"/>
          <a:stretch/>
        </p:blipFill>
        <p:spPr>
          <a:xfrm>
            <a:off x="8796528" y="201168"/>
            <a:ext cx="1313078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44423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33" t="46990" r="62231" b="8830"/>
          <a:stretch/>
        </p:blipFill>
        <p:spPr>
          <a:xfrm>
            <a:off x="6155270" y="1371600"/>
            <a:ext cx="16558426" cy="1221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3" t="26739" r="54301" b="67045"/>
          <a:stretch/>
        </p:blipFill>
        <p:spPr>
          <a:xfrm>
            <a:off x="9168384" y="316992"/>
            <a:ext cx="13628966" cy="107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126" y="4206240"/>
            <a:ext cx="561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Agree\Agree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525 (60%) </a:t>
            </a:r>
            <a:endParaRPr lang="en-IE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126" y="5437632"/>
            <a:ext cx="561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Neutral \ Unsure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95 (11%)</a:t>
            </a:r>
            <a:endParaRPr lang="en-IE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64" y="6722722"/>
            <a:ext cx="677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Disagree\Disagree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250 (28%)</a:t>
            </a:r>
            <a:r>
              <a:rPr lang="en-US" sz="3600" dirty="0" smtClean="0"/>
              <a:t> 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51185507"/>
      </p:ext>
    </p:extLst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lot_PII xmlns="8efb52a8-86af-420a-b243-9a528fe3c2b8"/>
    <Pilot_CustomTrigger xmlns="8efb52a8-86af-420a-b243-9a528fe3c2b8">false</Pilot_CustomTrigger>
    <Pilot_LibraryMetadataID xmlns="8efb52a8-86af-420a-b243-9a528fe3c2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merick Document" ma:contentTypeID="0x010100DEFFC5202677D240AAC1A18AB658BD30009111075E665B7749AE2BEE2F5FB1956C" ma:contentTypeVersion="12" ma:contentTypeDescription="" ma:contentTypeScope="" ma:versionID="83ad126601da6e85b960e0782859594f">
  <xsd:schema xmlns:xsd="http://www.w3.org/2001/XMLSchema" xmlns:xs="http://www.w3.org/2001/XMLSchema" xmlns:p="http://schemas.microsoft.com/office/2006/metadata/properties" xmlns:ns2="8efb52a8-86af-420a-b243-9a528fe3c2b8" targetNamespace="http://schemas.microsoft.com/office/2006/metadata/properties" ma:root="true" ma:fieldsID="275768369b2d711480da453a82604c41" ns2:_="">
    <xsd:import namespace="8efb52a8-86af-420a-b243-9a528fe3c2b8"/>
    <xsd:element name="properties">
      <xsd:complexType>
        <xsd:sequence>
          <xsd:element name="documentManagement">
            <xsd:complexType>
              <xsd:all>
                <xsd:element ref="ns2:Pilot_PII"/>
                <xsd:element ref="ns2:Pilot_CustomTrigger" minOccurs="0"/>
                <xsd:element ref="ns2:Pilot_LibraryMetadata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52a8-86af-420a-b243-9a528fe3c2b8" elementFormDefault="qualified">
    <xsd:import namespace="http://schemas.microsoft.com/office/2006/documentManagement/types"/>
    <xsd:import namespace="http://schemas.microsoft.com/office/infopath/2007/PartnerControls"/>
    <xsd:element name="Pilot_PII" ma:index="8" ma:displayName="Contains Personal Data" ma:format="Dropdown" ma:internalName="Pilot_PII">
      <xsd:simpleType>
        <xsd:restriction base="dms:Choice">
          <xsd:enumeration value="No"/>
          <xsd:enumeration value="Yes"/>
        </xsd:restriction>
      </xsd:simpleType>
    </xsd:element>
    <xsd:element name="Pilot_CustomTrigger" ma:index="9" nillable="true" ma:displayName="Custom Trigger" ma:default="0" ma:internalName="Pilot_CustomTrigger">
      <xsd:simpleType>
        <xsd:restriction base="dms:Boolean"/>
      </xsd:simpleType>
    </xsd:element>
    <xsd:element name="Pilot_LibraryMetadataID" ma:index="10" nillable="true" ma:displayName="Library Metadata ID" ma:internalName="Pilot_LibraryMetadata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733a04-0821-4e76-9ae2-fc1dcfab5bc4" ContentTypeId="0x010100DEFFC5202677D240AAC1A18AB658BD30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3828B30-8230-49F7-AEFC-A69A5F4C7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AEAD8-268B-4F80-98E5-0C6F5A5BDF7F}">
  <ds:schemaRefs>
    <ds:schemaRef ds:uri="http://schemas.microsoft.com/office/2006/metadata/properties"/>
    <ds:schemaRef ds:uri="8efb52a8-86af-420a-b243-9a528fe3c2b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1514F4-226D-404D-83AA-87686D422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b52a8-86af-420a-b243-9a528fe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4AE0A18-5D5E-4B5E-B555-E327DFC22BB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048F8AD-C0F2-4163-83DF-BAF3A50AFEC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Limerick City and County Council Powerpoint Template</Template>
  <TotalTime>5227</TotalTime>
  <Words>386</Words>
  <Application>Microsoft Office PowerPoint</Application>
  <PresentationFormat>Custom</PresentationFormat>
  <Paragraphs>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Helvetica Neue Medium</vt:lpstr>
      <vt:lpstr>1_Office Theme</vt:lpstr>
      <vt:lpstr>1_Custom Design</vt:lpstr>
      <vt:lpstr>Custom Design</vt:lpstr>
      <vt:lpstr>2_Office Theme</vt:lpstr>
      <vt:lpstr>2_Custom Design</vt:lpstr>
      <vt:lpstr>3_Custom Design</vt:lpstr>
      <vt:lpstr>Limerick City Centre Transport Plan  Pre-Draft Survey  July 2024</vt:lpstr>
      <vt:lpstr>PowerPoint Presentation</vt:lpstr>
      <vt:lpstr>Transport Plan Step 3- Public Survey – June/July 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Limerick City Transport Plan -2024</vt:lpstr>
      <vt:lpstr>Success of Improved Bus Services More Journeys &amp; improved times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Withero, Jennifer</dc:creator>
  <cp:lastModifiedBy>McGrath, Hugh</cp:lastModifiedBy>
  <cp:revision>561</cp:revision>
  <cp:lastPrinted>2019-02-20T12:12:54Z</cp:lastPrinted>
  <dcterms:modified xsi:type="dcterms:W3CDTF">2024-11-21T10:46:53Z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0x010100DEFFC5202677D240AAC1A18AB658BD30009111075E665B7749AE2BEE2F5FB1956C</vt:lpwstr>
  </property>
  <property fmtid="{D5CDD505-2E9C-101B-9397-08002B2CF9AE}" pid="3" name="Order">
    <vt:r8>100</vt:r8>
  </property>
  <property fmtid="{D5CDD505-2E9C-101B-9397-08002B2CF9AE}" pid="4" name="SharedWithUsers">
    <vt:lpwstr>317;#Murray, Vincent</vt:lpwstr>
  </property>
  <property fmtid="{D5CDD505-2E9C-101B-9397-08002B2CF9AE}" pid="5" name="_AdHocReviewCycleID">
    <vt:i4>1777339297</vt:i4>
  </property>
  <property fmtid="{D5CDD505-2E9C-101B-9397-08002B2CF9AE}" pid="6" name="_NewReviewCycle">
    <vt:lpwstr/>
  </property>
  <property fmtid="{D5CDD505-2E9C-101B-9397-08002B2CF9AE}" pid="7" name="_EmailSubject">
    <vt:lpwstr>Limerick City Transport Plan Pre-Draft Survey.pptx</vt:lpwstr>
  </property>
  <property fmtid="{D5CDD505-2E9C-101B-9397-08002B2CF9AE}" pid="8" name="_AuthorEmail">
    <vt:lpwstr>john.cregan@limerick.ie</vt:lpwstr>
  </property>
  <property fmtid="{D5CDD505-2E9C-101B-9397-08002B2CF9AE}" pid="9" name="_AuthorEmailDisplayName">
    <vt:lpwstr>Cregan, John</vt:lpwstr>
  </property>
  <property fmtid="{D5CDD505-2E9C-101B-9397-08002B2CF9AE}" pid="10" name="_PreviousAdHocReviewCycleID">
    <vt:i4>-1746598879</vt:i4>
  </property>
</Properties>
</file>