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6"/>
  </p:sldMasterIdLst>
  <p:sldIdLst>
    <p:sldId id="256" r:id="rId7"/>
    <p:sldId id="257" r:id="rId8"/>
    <p:sldId id="258" r:id="rId9"/>
    <p:sldId id="259" r:id="rId10"/>
    <p:sldId id="266" r:id="rId11"/>
    <p:sldId id="260" r:id="rId12"/>
    <p:sldId id="261" r:id="rId13"/>
    <p:sldId id="262" r:id="rId14"/>
    <p:sldId id="263" r:id="rId15"/>
    <p:sldId id="264" r:id="rId16"/>
    <p:sldId id="265"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6EF5274-5C07-46AC-A4D6-F379DD5E33BB}" v="24" dt="2020-06-11T12:09:34.61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6" d="100"/>
          <a:sy n="86" d="100"/>
        </p:scale>
        <p:origin x="70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slide" Target="slides/slide5.xml"/><Relationship Id="rId5" Type="http://schemas.openxmlformats.org/officeDocument/2006/relationships/customXml" Target="../customXml/item5.xml"/><Relationship Id="rId15" Type="http://schemas.openxmlformats.org/officeDocument/2006/relationships/slide" Target="slides/slide9.xml"/><Relationship Id="rId23" Type="http://schemas.microsoft.com/office/2016/11/relationships/changesInfo" Target="changesInfos/changesInfo1.xml"/><Relationship Id="rId10" Type="http://schemas.openxmlformats.org/officeDocument/2006/relationships/slide" Target="slides/slide4.xml"/><Relationship Id="rId19" Type="http://schemas.openxmlformats.org/officeDocument/2006/relationships/viewProps" Target="viewProps.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slide" Target="slides/slide8.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ura McGuigan" userId="71b769a319ba4fd7" providerId="LiveId" clId="{86EF5274-5C07-46AC-A4D6-F379DD5E33BB}"/>
    <pc:docChg chg="undo custSel addSld modSld">
      <pc:chgData name="Maura McGuigan" userId="71b769a319ba4fd7" providerId="LiveId" clId="{86EF5274-5C07-46AC-A4D6-F379DD5E33BB}" dt="2020-06-11T12:10:25.359" v="3036" actId="20577"/>
      <pc:docMkLst>
        <pc:docMk/>
      </pc:docMkLst>
      <pc:sldChg chg="modSp new mod">
        <pc:chgData name="Maura McGuigan" userId="71b769a319ba4fd7" providerId="LiveId" clId="{86EF5274-5C07-46AC-A4D6-F379DD5E33BB}" dt="2020-06-11T10:19:35.064" v="148" actId="20577"/>
        <pc:sldMkLst>
          <pc:docMk/>
          <pc:sldMk cId="2977540535" sldId="256"/>
        </pc:sldMkLst>
        <pc:spChg chg="mod">
          <ac:chgData name="Maura McGuigan" userId="71b769a319ba4fd7" providerId="LiveId" clId="{86EF5274-5C07-46AC-A4D6-F379DD5E33BB}" dt="2020-06-11T10:18:56.385" v="97" actId="113"/>
          <ac:spMkLst>
            <pc:docMk/>
            <pc:sldMk cId="2977540535" sldId="256"/>
            <ac:spMk id="2" creationId="{0733953C-EBBF-49D7-AA68-DF9A88F6188C}"/>
          </ac:spMkLst>
        </pc:spChg>
        <pc:spChg chg="mod">
          <ac:chgData name="Maura McGuigan" userId="71b769a319ba4fd7" providerId="LiveId" clId="{86EF5274-5C07-46AC-A4D6-F379DD5E33BB}" dt="2020-06-11T10:19:35.064" v="148" actId="20577"/>
          <ac:spMkLst>
            <pc:docMk/>
            <pc:sldMk cId="2977540535" sldId="256"/>
            <ac:spMk id="3" creationId="{5F27FE50-9062-4F7F-8C72-9426E7620360}"/>
          </ac:spMkLst>
        </pc:spChg>
      </pc:sldChg>
      <pc:sldChg chg="modSp new mod">
        <pc:chgData name="Maura McGuigan" userId="71b769a319ba4fd7" providerId="LiveId" clId="{86EF5274-5C07-46AC-A4D6-F379DD5E33BB}" dt="2020-06-11T12:06:04.136" v="2977" actId="113"/>
        <pc:sldMkLst>
          <pc:docMk/>
          <pc:sldMk cId="613359068" sldId="257"/>
        </pc:sldMkLst>
        <pc:spChg chg="mod">
          <ac:chgData name="Maura McGuigan" userId="71b769a319ba4fd7" providerId="LiveId" clId="{86EF5274-5C07-46AC-A4D6-F379DD5E33BB}" dt="2020-06-11T10:29:28.088" v="801" actId="255"/>
          <ac:spMkLst>
            <pc:docMk/>
            <pc:sldMk cId="613359068" sldId="257"/>
            <ac:spMk id="2" creationId="{9B416BD2-6A3E-4997-B69C-0A37C21CE286}"/>
          </ac:spMkLst>
        </pc:spChg>
        <pc:spChg chg="mod">
          <ac:chgData name="Maura McGuigan" userId="71b769a319ba4fd7" providerId="LiveId" clId="{86EF5274-5C07-46AC-A4D6-F379DD5E33BB}" dt="2020-06-11T12:06:04.136" v="2977" actId="113"/>
          <ac:spMkLst>
            <pc:docMk/>
            <pc:sldMk cId="613359068" sldId="257"/>
            <ac:spMk id="3" creationId="{CEF161DD-6273-4149-BDE2-C31D13112E09}"/>
          </ac:spMkLst>
        </pc:spChg>
      </pc:sldChg>
      <pc:sldChg chg="modSp new mod">
        <pc:chgData name="Maura McGuigan" userId="71b769a319ba4fd7" providerId="LiveId" clId="{86EF5274-5C07-46AC-A4D6-F379DD5E33BB}" dt="2020-06-11T12:06:42.590" v="2984" actId="20577"/>
        <pc:sldMkLst>
          <pc:docMk/>
          <pc:sldMk cId="1627765581" sldId="258"/>
        </pc:sldMkLst>
        <pc:spChg chg="mod">
          <ac:chgData name="Maura McGuigan" userId="71b769a319ba4fd7" providerId="LiveId" clId="{86EF5274-5C07-46AC-A4D6-F379DD5E33BB}" dt="2020-06-11T10:48:51.390" v="1062" actId="122"/>
          <ac:spMkLst>
            <pc:docMk/>
            <pc:sldMk cId="1627765581" sldId="258"/>
            <ac:spMk id="2" creationId="{A17C898C-B795-4F81-9EF1-A35752E96417}"/>
          </ac:spMkLst>
        </pc:spChg>
        <pc:spChg chg="mod">
          <ac:chgData name="Maura McGuigan" userId="71b769a319ba4fd7" providerId="LiveId" clId="{86EF5274-5C07-46AC-A4D6-F379DD5E33BB}" dt="2020-06-11T12:06:42.590" v="2984" actId="20577"/>
          <ac:spMkLst>
            <pc:docMk/>
            <pc:sldMk cId="1627765581" sldId="258"/>
            <ac:spMk id="3" creationId="{BE64EEA9-A8AC-4B16-A897-4284851D308A}"/>
          </ac:spMkLst>
        </pc:spChg>
      </pc:sldChg>
      <pc:sldChg chg="modSp new mod">
        <pc:chgData name="Maura McGuigan" userId="71b769a319ba4fd7" providerId="LiveId" clId="{86EF5274-5C07-46AC-A4D6-F379DD5E33BB}" dt="2020-06-11T12:07:16.844" v="2993" actId="20577"/>
        <pc:sldMkLst>
          <pc:docMk/>
          <pc:sldMk cId="3549936042" sldId="259"/>
        </pc:sldMkLst>
        <pc:spChg chg="mod">
          <ac:chgData name="Maura McGuigan" userId="71b769a319ba4fd7" providerId="LiveId" clId="{86EF5274-5C07-46AC-A4D6-F379DD5E33BB}" dt="2020-06-11T12:07:16.844" v="2993" actId="20577"/>
          <ac:spMkLst>
            <pc:docMk/>
            <pc:sldMk cId="3549936042" sldId="259"/>
            <ac:spMk id="2" creationId="{226DD12C-05F7-407A-BFF5-037CAF4C918B}"/>
          </ac:spMkLst>
        </pc:spChg>
        <pc:spChg chg="mod">
          <ac:chgData name="Maura McGuigan" userId="71b769a319ba4fd7" providerId="LiveId" clId="{86EF5274-5C07-46AC-A4D6-F379DD5E33BB}" dt="2020-06-11T11:49:03.934" v="2185" actId="20577"/>
          <ac:spMkLst>
            <pc:docMk/>
            <pc:sldMk cId="3549936042" sldId="259"/>
            <ac:spMk id="3" creationId="{A62B9923-3C33-483C-8215-F89C4F6B6D0C}"/>
          </ac:spMkLst>
        </pc:spChg>
      </pc:sldChg>
      <pc:sldChg chg="addSp delSp modSp new mod modClrScheme chgLayout">
        <pc:chgData name="Maura McGuigan" userId="71b769a319ba4fd7" providerId="LiveId" clId="{86EF5274-5C07-46AC-A4D6-F379DD5E33BB}" dt="2020-06-11T11:17:47.552" v="1645" actId="20577"/>
        <pc:sldMkLst>
          <pc:docMk/>
          <pc:sldMk cId="3701724174" sldId="260"/>
        </pc:sldMkLst>
        <pc:spChg chg="mod ord">
          <ac:chgData name="Maura McGuigan" userId="71b769a319ba4fd7" providerId="LiveId" clId="{86EF5274-5C07-46AC-A4D6-F379DD5E33BB}" dt="2020-06-11T11:11:47.078" v="1425" actId="700"/>
          <ac:spMkLst>
            <pc:docMk/>
            <pc:sldMk cId="3701724174" sldId="260"/>
            <ac:spMk id="2" creationId="{0326A548-8DF9-4CF4-AB84-1F892FF65CFA}"/>
          </ac:spMkLst>
        </pc:spChg>
        <pc:spChg chg="del mod ord">
          <ac:chgData name="Maura McGuigan" userId="71b769a319ba4fd7" providerId="LiveId" clId="{86EF5274-5C07-46AC-A4D6-F379DD5E33BB}" dt="2020-06-11T11:11:47.078" v="1425" actId="700"/>
          <ac:spMkLst>
            <pc:docMk/>
            <pc:sldMk cId="3701724174" sldId="260"/>
            <ac:spMk id="3" creationId="{04BFBF2A-71E3-4F03-A914-53D5FFD4CE76}"/>
          </ac:spMkLst>
        </pc:spChg>
        <pc:spChg chg="add mod ord">
          <ac:chgData name="Maura McGuigan" userId="71b769a319ba4fd7" providerId="LiveId" clId="{86EF5274-5C07-46AC-A4D6-F379DD5E33BB}" dt="2020-06-11T11:17:47.552" v="1645" actId="20577"/>
          <ac:spMkLst>
            <pc:docMk/>
            <pc:sldMk cId="3701724174" sldId="260"/>
            <ac:spMk id="4" creationId="{43121C09-21CF-4C16-84C0-63A21A6CE752}"/>
          </ac:spMkLst>
        </pc:spChg>
        <pc:spChg chg="add del mod ord">
          <ac:chgData name="Maura McGuigan" userId="71b769a319ba4fd7" providerId="LiveId" clId="{86EF5274-5C07-46AC-A4D6-F379DD5E33BB}" dt="2020-06-11T11:12:17.973" v="1432"/>
          <ac:spMkLst>
            <pc:docMk/>
            <pc:sldMk cId="3701724174" sldId="260"/>
            <ac:spMk id="5" creationId="{436B38F8-EA92-493B-9B96-46CD0D3CCEA6}"/>
          </ac:spMkLst>
        </pc:spChg>
        <pc:spChg chg="add mod">
          <ac:chgData name="Maura McGuigan" userId="71b769a319ba4fd7" providerId="LiveId" clId="{86EF5274-5C07-46AC-A4D6-F379DD5E33BB}" dt="2020-06-11T11:12:27.643" v="1434" actId="14100"/>
          <ac:spMkLst>
            <pc:docMk/>
            <pc:sldMk cId="3701724174" sldId="260"/>
            <ac:spMk id="7" creationId="{353BEA98-C4E9-4545-953B-D93314F03056}"/>
          </ac:spMkLst>
        </pc:spChg>
        <pc:spChg chg="add del mod">
          <ac:chgData name="Maura McGuigan" userId="71b769a319ba4fd7" providerId="LiveId" clId="{86EF5274-5C07-46AC-A4D6-F379DD5E33BB}" dt="2020-06-11T11:13:53.664" v="1474"/>
          <ac:spMkLst>
            <pc:docMk/>
            <pc:sldMk cId="3701724174" sldId="260"/>
            <ac:spMk id="9" creationId="{8CF09219-8B4A-489F-9351-D81B98936932}"/>
          </ac:spMkLst>
        </pc:spChg>
        <pc:graphicFrameChg chg="add mod modGraphic">
          <ac:chgData name="Maura McGuigan" userId="71b769a319ba4fd7" providerId="LiveId" clId="{86EF5274-5C07-46AC-A4D6-F379DD5E33BB}" dt="2020-06-11T11:15:58.426" v="1600" actId="14100"/>
          <ac:graphicFrameMkLst>
            <pc:docMk/>
            <pc:sldMk cId="3701724174" sldId="260"/>
            <ac:graphicFrameMk id="6" creationId="{299CBAD5-581F-4D45-95D1-D39075B0CFE7}"/>
          </ac:graphicFrameMkLst>
        </pc:graphicFrameChg>
        <pc:graphicFrameChg chg="add del mod">
          <ac:chgData name="Maura McGuigan" userId="71b769a319ba4fd7" providerId="LiveId" clId="{86EF5274-5C07-46AC-A4D6-F379DD5E33BB}" dt="2020-06-11T11:13:53.664" v="1474"/>
          <ac:graphicFrameMkLst>
            <pc:docMk/>
            <pc:sldMk cId="3701724174" sldId="260"/>
            <ac:graphicFrameMk id="8" creationId="{F58A3BEA-3BD6-4845-A3EB-F04C7C49E441}"/>
          </ac:graphicFrameMkLst>
        </pc:graphicFrameChg>
      </pc:sldChg>
      <pc:sldChg chg="modSp new mod">
        <pc:chgData name="Maura McGuigan" userId="71b769a319ba4fd7" providerId="LiveId" clId="{86EF5274-5C07-46AC-A4D6-F379DD5E33BB}" dt="2020-06-11T12:08:32.696" v="2998" actId="255"/>
        <pc:sldMkLst>
          <pc:docMk/>
          <pc:sldMk cId="227265535" sldId="261"/>
        </pc:sldMkLst>
        <pc:spChg chg="mod">
          <ac:chgData name="Maura McGuigan" userId="71b769a319ba4fd7" providerId="LiveId" clId="{86EF5274-5C07-46AC-A4D6-F379DD5E33BB}" dt="2020-06-11T11:18:18.595" v="1657" actId="122"/>
          <ac:spMkLst>
            <pc:docMk/>
            <pc:sldMk cId="227265535" sldId="261"/>
            <ac:spMk id="2" creationId="{CD7D78C1-F4ED-412E-B3D8-F17DFB144A22}"/>
          </ac:spMkLst>
        </pc:spChg>
        <pc:spChg chg="mod">
          <ac:chgData name="Maura McGuigan" userId="71b769a319ba4fd7" providerId="LiveId" clId="{86EF5274-5C07-46AC-A4D6-F379DD5E33BB}" dt="2020-06-11T12:08:32.696" v="2998" actId="255"/>
          <ac:spMkLst>
            <pc:docMk/>
            <pc:sldMk cId="227265535" sldId="261"/>
            <ac:spMk id="3" creationId="{382ECB9D-F7FD-4A5F-9275-919191A9129D}"/>
          </ac:spMkLst>
        </pc:spChg>
      </pc:sldChg>
      <pc:sldChg chg="addSp delSp modSp new mod modClrScheme chgLayout">
        <pc:chgData name="Maura McGuigan" userId="71b769a319ba4fd7" providerId="LiveId" clId="{86EF5274-5C07-46AC-A4D6-F379DD5E33BB}" dt="2020-06-11T11:53:26.573" v="2263" actId="20577"/>
        <pc:sldMkLst>
          <pc:docMk/>
          <pc:sldMk cId="992362119" sldId="262"/>
        </pc:sldMkLst>
        <pc:spChg chg="mod ord">
          <ac:chgData name="Maura McGuigan" userId="71b769a319ba4fd7" providerId="LiveId" clId="{86EF5274-5C07-46AC-A4D6-F379DD5E33BB}" dt="2020-06-11T11:51:11.141" v="2226" actId="6549"/>
          <ac:spMkLst>
            <pc:docMk/>
            <pc:sldMk cId="992362119" sldId="262"/>
            <ac:spMk id="2" creationId="{61E0F895-D366-478E-BA8B-3FDFE311C5F7}"/>
          </ac:spMkLst>
        </pc:spChg>
        <pc:spChg chg="del mod ord">
          <ac:chgData name="Maura McGuigan" userId="71b769a319ba4fd7" providerId="LiveId" clId="{86EF5274-5C07-46AC-A4D6-F379DD5E33BB}" dt="2020-06-11T11:27:37.947" v="1860" actId="700"/>
          <ac:spMkLst>
            <pc:docMk/>
            <pc:sldMk cId="992362119" sldId="262"/>
            <ac:spMk id="3" creationId="{E144335B-D792-4E67-872B-A86D37B2D62D}"/>
          </ac:spMkLst>
        </pc:spChg>
        <pc:spChg chg="add mod ord">
          <ac:chgData name="Maura McGuigan" userId="71b769a319ba4fd7" providerId="LiveId" clId="{86EF5274-5C07-46AC-A4D6-F379DD5E33BB}" dt="2020-06-11T11:53:26.573" v="2263" actId="20577"/>
          <ac:spMkLst>
            <pc:docMk/>
            <pc:sldMk cId="992362119" sldId="262"/>
            <ac:spMk id="4" creationId="{DD117850-817B-4A4A-AE8A-E4DC5E68B75D}"/>
          </ac:spMkLst>
        </pc:spChg>
        <pc:spChg chg="add del mod ord">
          <ac:chgData name="Maura McGuigan" userId="71b769a319ba4fd7" providerId="LiveId" clId="{86EF5274-5C07-46AC-A4D6-F379DD5E33BB}" dt="2020-06-11T11:32:23.054" v="1861" actId="3680"/>
          <ac:spMkLst>
            <pc:docMk/>
            <pc:sldMk cId="992362119" sldId="262"/>
            <ac:spMk id="5" creationId="{1BDDDA14-EEF1-4FEB-83E5-C900BC833BFE}"/>
          </ac:spMkLst>
        </pc:spChg>
        <pc:spChg chg="add del mod">
          <ac:chgData name="Maura McGuigan" userId="71b769a319ba4fd7" providerId="LiveId" clId="{86EF5274-5C07-46AC-A4D6-F379DD5E33BB}" dt="2020-06-11T11:33:18.330" v="1863" actId="3680"/>
          <ac:spMkLst>
            <pc:docMk/>
            <pc:sldMk cId="992362119" sldId="262"/>
            <ac:spMk id="11" creationId="{8505E4C9-4E43-4441-B29F-1F07B268CA52}"/>
          </ac:spMkLst>
        </pc:spChg>
        <pc:graphicFrameChg chg="add del mod ord modGraphic">
          <ac:chgData name="Maura McGuigan" userId="71b769a319ba4fd7" providerId="LiveId" clId="{86EF5274-5C07-46AC-A4D6-F379DD5E33BB}" dt="2020-06-11T11:33:00.698" v="1862" actId="478"/>
          <ac:graphicFrameMkLst>
            <pc:docMk/>
            <pc:sldMk cId="992362119" sldId="262"/>
            <ac:graphicFrameMk id="8" creationId="{3FF8108B-EF24-459A-BF70-E10C6CBC6CD5}"/>
          </ac:graphicFrameMkLst>
        </pc:graphicFrameChg>
        <pc:graphicFrameChg chg="add mod ord modGraphic">
          <ac:chgData name="Maura McGuigan" userId="71b769a319ba4fd7" providerId="LiveId" clId="{86EF5274-5C07-46AC-A4D6-F379DD5E33BB}" dt="2020-06-11T11:41:43.864" v="2078" actId="14100"/>
          <ac:graphicFrameMkLst>
            <pc:docMk/>
            <pc:sldMk cId="992362119" sldId="262"/>
            <ac:graphicFrameMk id="12" creationId="{A636FB6E-A333-4A17-9FB6-D56D292A0535}"/>
          </ac:graphicFrameMkLst>
        </pc:graphicFrameChg>
      </pc:sldChg>
      <pc:sldChg chg="modSp new mod">
        <pc:chgData name="Maura McGuigan" userId="71b769a319ba4fd7" providerId="LiveId" clId="{86EF5274-5C07-46AC-A4D6-F379DD5E33BB}" dt="2020-06-11T12:04:06.513" v="2938" actId="20577"/>
        <pc:sldMkLst>
          <pc:docMk/>
          <pc:sldMk cId="3796930985" sldId="263"/>
        </pc:sldMkLst>
        <pc:spChg chg="mod">
          <ac:chgData name="Maura McGuigan" userId="71b769a319ba4fd7" providerId="LiveId" clId="{86EF5274-5C07-46AC-A4D6-F379DD5E33BB}" dt="2020-06-11T11:44:28.227" v="2119" actId="20577"/>
          <ac:spMkLst>
            <pc:docMk/>
            <pc:sldMk cId="3796930985" sldId="263"/>
            <ac:spMk id="2" creationId="{61C465EB-863D-4010-9EA8-5BCA2C87917C}"/>
          </ac:spMkLst>
        </pc:spChg>
        <pc:spChg chg="mod">
          <ac:chgData name="Maura McGuigan" userId="71b769a319ba4fd7" providerId="LiveId" clId="{86EF5274-5C07-46AC-A4D6-F379DD5E33BB}" dt="2020-06-11T12:04:06.513" v="2938" actId="20577"/>
          <ac:spMkLst>
            <pc:docMk/>
            <pc:sldMk cId="3796930985" sldId="263"/>
            <ac:spMk id="3" creationId="{788EB0A8-5ACD-436F-B8EE-4686D5207480}"/>
          </ac:spMkLst>
        </pc:spChg>
      </pc:sldChg>
      <pc:sldChg chg="modSp new mod">
        <pc:chgData name="Maura McGuigan" userId="71b769a319ba4fd7" providerId="LiveId" clId="{86EF5274-5C07-46AC-A4D6-F379DD5E33BB}" dt="2020-06-11T12:10:25.359" v="3036" actId="20577"/>
        <pc:sldMkLst>
          <pc:docMk/>
          <pc:sldMk cId="3787278166" sldId="264"/>
        </pc:sldMkLst>
        <pc:spChg chg="mod">
          <ac:chgData name="Maura McGuigan" userId="71b769a319ba4fd7" providerId="LiveId" clId="{86EF5274-5C07-46AC-A4D6-F379DD5E33BB}" dt="2020-06-11T12:00:45.186" v="2740" actId="122"/>
          <ac:spMkLst>
            <pc:docMk/>
            <pc:sldMk cId="3787278166" sldId="264"/>
            <ac:spMk id="2" creationId="{8931A9A0-4026-44E3-B4DB-1EF8BCF586F7}"/>
          </ac:spMkLst>
        </pc:spChg>
        <pc:spChg chg="mod">
          <ac:chgData name="Maura McGuigan" userId="71b769a319ba4fd7" providerId="LiveId" clId="{86EF5274-5C07-46AC-A4D6-F379DD5E33BB}" dt="2020-06-11T12:10:25.359" v="3036" actId="20577"/>
          <ac:spMkLst>
            <pc:docMk/>
            <pc:sldMk cId="3787278166" sldId="264"/>
            <ac:spMk id="3" creationId="{3E9FEB57-EB4C-4D76-82FF-5D5E36D179C5}"/>
          </ac:spMkLst>
        </pc:spChg>
      </pc:sldChg>
      <pc:sldChg chg="modSp new mod">
        <pc:chgData name="Maura McGuigan" userId="71b769a319ba4fd7" providerId="LiveId" clId="{86EF5274-5C07-46AC-A4D6-F379DD5E33BB}" dt="2020-06-11T12:05:20.076" v="2976" actId="122"/>
        <pc:sldMkLst>
          <pc:docMk/>
          <pc:sldMk cId="2099612502" sldId="265"/>
        </pc:sldMkLst>
        <pc:spChg chg="mod">
          <ac:chgData name="Maura McGuigan" userId="71b769a319ba4fd7" providerId="LiveId" clId="{86EF5274-5C07-46AC-A4D6-F379DD5E33BB}" dt="2020-06-11T12:05:20.076" v="2976" actId="122"/>
          <ac:spMkLst>
            <pc:docMk/>
            <pc:sldMk cId="2099612502" sldId="265"/>
            <ac:spMk id="2" creationId="{1E347BCC-DED7-4C05-8C6F-3C0B37CFA5D9}"/>
          </ac:spMkLst>
        </pc:spChg>
      </pc:sldChg>
      <pc:sldChg chg="modSp new mod">
        <pc:chgData name="Maura McGuigan" userId="71b769a319ba4fd7" providerId="LiveId" clId="{86EF5274-5C07-46AC-A4D6-F379DD5E33BB}" dt="2020-06-11T12:07:42.506" v="2994" actId="6549"/>
        <pc:sldMkLst>
          <pc:docMk/>
          <pc:sldMk cId="1697390551" sldId="266"/>
        </pc:sldMkLst>
        <pc:spChg chg="mod">
          <ac:chgData name="Maura McGuigan" userId="71b769a319ba4fd7" providerId="LiveId" clId="{86EF5274-5C07-46AC-A4D6-F379DD5E33BB}" dt="2020-06-11T11:46:23.290" v="2147" actId="122"/>
          <ac:spMkLst>
            <pc:docMk/>
            <pc:sldMk cId="1697390551" sldId="266"/>
            <ac:spMk id="2" creationId="{739346CE-CBAA-49F1-A308-26764BD7184A}"/>
          </ac:spMkLst>
        </pc:spChg>
        <pc:spChg chg="mod">
          <ac:chgData name="Maura McGuigan" userId="71b769a319ba4fd7" providerId="LiveId" clId="{86EF5274-5C07-46AC-A4D6-F379DD5E33BB}" dt="2020-06-11T12:07:42.506" v="2994" actId="6549"/>
          <ac:spMkLst>
            <pc:docMk/>
            <pc:sldMk cId="1697390551" sldId="266"/>
            <ac:spMk id="3" creationId="{363986C1-BF87-422B-AC01-D51077E1890D}"/>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AC4E9C-B46C-469E-90E4-6DA3E9807E0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BD087507-849C-42D9-9FD4-BF4CD19E254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98B9F4CD-FA82-4ED9-B6B7-3249AF856851}"/>
              </a:ext>
            </a:extLst>
          </p:cNvPr>
          <p:cNvSpPr>
            <a:spLocks noGrp="1"/>
          </p:cNvSpPr>
          <p:nvPr>
            <p:ph type="dt" sz="half" idx="10"/>
          </p:nvPr>
        </p:nvSpPr>
        <p:spPr/>
        <p:txBody>
          <a:bodyPr/>
          <a:lstStyle/>
          <a:p>
            <a:fld id="{838A0A00-62F6-487A-9D44-12A6CD20BB49}" type="datetimeFigureOut">
              <a:rPr lang="en-GB" smtClean="0"/>
              <a:t>01/07/2020</a:t>
            </a:fld>
            <a:endParaRPr lang="en-GB"/>
          </a:p>
        </p:txBody>
      </p:sp>
      <p:sp>
        <p:nvSpPr>
          <p:cNvPr id="5" name="Footer Placeholder 4">
            <a:extLst>
              <a:ext uri="{FF2B5EF4-FFF2-40B4-BE49-F238E27FC236}">
                <a16:creationId xmlns:a16="http://schemas.microsoft.com/office/drawing/2014/main" id="{0CF95354-6AAA-4AE1-989D-3B3D39CE2E0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6251CD7-1E1C-4D58-8E8E-954DFD55AABA}"/>
              </a:ext>
            </a:extLst>
          </p:cNvPr>
          <p:cNvSpPr>
            <a:spLocks noGrp="1"/>
          </p:cNvSpPr>
          <p:nvPr>
            <p:ph type="sldNum" sz="quarter" idx="12"/>
          </p:nvPr>
        </p:nvSpPr>
        <p:spPr/>
        <p:txBody>
          <a:bodyPr/>
          <a:lstStyle/>
          <a:p>
            <a:fld id="{CFAD8D19-8E11-415B-B32D-A7B3175EFC1A}" type="slidenum">
              <a:rPr lang="en-GB" smtClean="0"/>
              <a:t>‹#›</a:t>
            </a:fld>
            <a:endParaRPr lang="en-GB"/>
          </a:p>
        </p:txBody>
      </p:sp>
    </p:spTree>
    <p:extLst>
      <p:ext uri="{BB962C8B-B14F-4D97-AF65-F5344CB8AC3E}">
        <p14:creationId xmlns:p14="http://schemas.microsoft.com/office/powerpoint/2010/main" val="10108324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645C59-326E-44BB-8596-31796E732248}"/>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DE2574A-A38F-4A97-93B5-21FF035EC19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C1484AC-AE1A-40C4-930C-7C931D77EDDB}"/>
              </a:ext>
            </a:extLst>
          </p:cNvPr>
          <p:cNvSpPr>
            <a:spLocks noGrp="1"/>
          </p:cNvSpPr>
          <p:nvPr>
            <p:ph type="dt" sz="half" idx="10"/>
          </p:nvPr>
        </p:nvSpPr>
        <p:spPr/>
        <p:txBody>
          <a:bodyPr/>
          <a:lstStyle/>
          <a:p>
            <a:fld id="{838A0A00-62F6-487A-9D44-12A6CD20BB49}" type="datetimeFigureOut">
              <a:rPr lang="en-GB" smtClean="0"/>
              <a:t>01/07/2020</a:t>
            </a:fld>
            <a:endParaRPr lang="en-GB"/>
          </a:p>
        </p:txBody>
      </p:sp>
      <p:sp>
        <p:nvSpPr>
          <p:cNvPr id="5" name="Footer Placeholder 4">
            <a:extLst>
              <a:ext uri="{FF2B5EF4-FFF2-40B4-BE49-F238E27FC236}">
                <a16:creationId xmlns:a16="http://schemas.microsoft.com/office/drawing/2014/main" id="{98EFD67C-A03E-4B0E-AA41-EA50E892C47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2AC0886-4E19-46BD-9409-B1009F8539F8}"/>
              </a:ext>
            </a:extLst>
          </p:cNvPr>
          <p:cNvSpPr>
            <a:spLocks noGrp="1"/>
          </p:cNvSpPr>
          <p:nvPr>
            <p:ph type="sldNum" sz="quarter" idx="12"/>
          </p:nvPr>
        </p:nvSpPr>
        <p:spPr/>
        <p:txBody>
          <a:bodyPr/>
          <a:lstStyle/>
          <a:p>
            <a:fld id="{CFAD8D19-8E11-415B-B32D-A7B3175EFC1A}" type="slidenum">
              <a:rPr lang="en-GB" smtClean="0"/>
              <a:t>‹#›</a:t>
            </a:fld>
            <a:endParaRPr lang="en-GB"/>
          </a:p>
        </p:txBody>
      </p:sp>
    </p:spTree>
    <p:extLst>
      <p:ext uri="{BB962C8B-B14F-4D97-AF65-F5344CB8AC3E}">
        <p14:creationId xmlns:p14="http://schemas.microsoft.com/office/powerpoint/2010/main" val="15721410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4F25270-F4BF-4B4D-ADE7-8677FB74FFD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7E3CF62-1976-4A36-9BB3-F4B110838B1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5259DDE-138A-403F-A8B7-3B79FB803751}"/>
              </a:ext>
            </a:extLst>
          </p:cNvPr>
          <p:cNvSpPr>
            <a:spLocks noGrp="1"/>
          </p:cNvSpPr>
          <p:nvPr>
            <p:ph type="dt" sz="half" idx="10"/>
          </p:nvPr>
        </p:nvSpPr>
        <p:spPr/>
        <p:txBody>
          <a:bodyPr/>
          <a:lstStyle/>
          <a:p>
            <a:fld id="{838A0A00-62F6-487A-9D44-12A6CD20BB49}" type="datetimeFigureOut">
              <a:rPr lang="en-GB" smtClean="0"/>
              <a:t>01/07/2020</a:t>
            </a:fld>
            <a:endParaRPr lang="en-GB"/>
          </a:p>
        </p:txBody>
      </p:sp>
      <p:sp>
        <p:nvSpPr>
          <p:cNvPr id="5" name="Footer Placeholder 4">
            <a:extLst>
              <a:ext uri="{FF2B5EF4-FFF2-40B4-BE49-F238E27FC236}">
                <a16:creationId xmlns:a16="http://schemas.microsoft.com/office/drawing/2014/main" id="{DF0DE1A5-6B9C-4812-A705-53133DD34EA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E8C6369-7D88-40EE-965C-D2A69C6043EB}"/>
              </a:ext>
            </a:extLst>
          </p:cNvPr>
          <p:cNvSpPr>
            <a:spLocks noGrp="1"/>
          </p:cNvSpPr>
          <p:nvPr>
            <p:ph type="sldNum" sz="quarter" idx="12"/>
          </p:nvPr>
        </p:nvSpPr>
        <p:spPr/>
        <p:txBody>
          <a:bodyPr/>
          <a:lstStyle/>
          <a:p>
            <a:fld id="{CFAD8D19-8E11-415B-B32D-A7B3175EFC1A}" type="slidenum">
              <a:rPr lang="en-GB" smtClean="0"/>
              <a:t>‹#›</a:t>
            </a:fld>
            <a:endParaRPr lang="en-GB"/>
          </a:p>
        </p:txBody>
      </p:sp>
    </p:spTree>
    <p:extLst>
      <p:ext uri="{BB962C8B-B14F-4D97-AF65-F5344CB8AC3E}">
        <p14:creationId xmlns:p14="http://schemas.microsoft.com/office/powerpoint/2010/main" val="2697908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9022EF-CD3B-43D5-9CF6-1907E4C8C91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1CC1A06-E1D3-4947-B400-CEBDDBDC243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AF4E38A-7E35-4393-A4A0-1A125754EC55}"/>
              </a:ext>
            </a:extLst>
          </p:cNvPr>
          <p:cNvSpPr>
            <a:spLocks noGrp="1"/>
          </p:cNvSpPr>
          <p:nvPr>
            <p:ph type="dt" sz="half" idx="10"/>
          </p:nvPr>
        </p:nvSpPr>
        <p:spPr/>
        <p:txBody>
          <a:bodyPr/>
          <a:lstStyle/>
          <a:p>
            <a:fld id="{838A0A00-62F6-487A-9D44-12A6CD20BB49}" type="datetimeFigureOut">
              <a:rPr lang="en-GB" smtClean="0"/>
              <a:t>01/07/2020</a:t>
            </a:fld>
            <a:endParaRPr lang="en-GB"/>
          </a:p>
        </p:txBody>
      </p:sp>
      <p:sp>
        <p:nvSpPr>
          <p:cNvPr id="5" name="Footer Placeholder 4">
            <a:extLst>
              <a:ext uri="{FF2B5EF4-FFF2-40B4-BE49-F238E27FC236}">
                <a16:creationId xmlns:a16="http://schemas.microsoft.com/office/drawing/2014/main" id="{52658F31-E404-44DE-B2ED-82BD061F85C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4DA2777-C291-4690-B0A6-A454BD596B8D}"/>
              </a:ext>
            </a:extLst>
          </p:cNvPr>
          <p:cNvSpPr>
            <a:spLocks noGrp="1"/>
          </p:cNvSpPr>
          <p:nvPr>
            <p:ph type="sldNum" sz="quarter" idx="12"/>
          </p:nvPr>
        </p:nvSpPr>
        <p:spPr/>
        <p:txBody>
          <a:bodyPr/>
          <a:lstStyle/>
          <a:p>
            <a:fld id="{CFAD8D19-8E11-415B-B32D-A7B3175EFC1A}" type="slidenum">
              <a:rPr lang="en-GB" smtClean="0"/>
              <a:t>‹#›</a:t>
            </a:fld>
            <a:endParaRPr lang="en-GB"/>
          </a:p>
        </p:txBody>
      </p:sp>
    </p:spTree>
    <p:extLst>
      <p:ext uri="{BB962C8B-B14F-4D97-AF65-F5344CB8AC3E}">
        <p14:creationId xmlns:p14="http://schemas.microsoft.com/office/powerpoint/2010/main" val="21909898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965735-A491-4B00-910E-DDD7151E360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9BB83508-873E-474A-AA08-99F80C90FE5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25325AD-F811-45FF-B71A-C98F58472D0A}"/>
              </a:ext>
            </a:extLst>
          </p:cNvPr>
          <p:cNvSpPr>
            <a:spLocks noGrp="1"/>
          </p:cNvSpPr>
          <p:nvPr>
            <p:ph type="dt" sz="half" idx="10"/>
          </p:nvPr>
        </p:nvSpPr>
        <p:spPr/>
        <p:txBody>
          <a:bodyPr/>
          <a:lstStyle/>
          <a:p>
            <a:fld id="{838A0A00-62F6-487A-9D44-12A6CD20BB49}" type="datetimeFigureOut">
              <a:rPr lang="en-GB" smtClean="0"/>
              <a:t>01/07/2020</a:t>
            </a:fld>
            <a:endParaRPr lang="en-GB"/>
          </a:p>
        </p:txBody>
      </p:sp>
      <p:sp>
        <p:nvSpPr>
          <p:cNvPr id="5" name="Footer Placeholder 4">
            <a:extLst>
              <a:ext uri="{FF2B5EF4-FFF2-40B4-BE49-F238E27FC236}">
                <a16:creationId xmlns:a16="http://schemas.microsoft.com/office/drawing/2014/main" id="{1CBBB0A2-A17F-4048-94EB-895BEB44032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FD7AEA9-2A81-48A4-BBCA-5F29C803430D}"/>
              </a:ext>
            </a:extLst>
          </p:cNvPr>
          <p:cNvSpPr>
            <a:spLocks noGrp="1"/>
          </p:cNvSpPr>
          <p:nvPr>
            <p:ph type="sldNum" sz="quarter" idx="12"/>
          </p:nvPr>
        </p:nvSpPr>
        <p:spPr/>
        <p:txBody>
          <a:bodyPr/>
          <a:lstStyle/>
          <a:p>
            <a:fld id="{CFAD8D19-8E11-415B-B32D-A7B3175EFC1A}" type="slidenum">
              <a:rPr lang="en-GB" smtClean="0"/>
              <a:t>‹#›</a:t>
            </a:fld>
            <a:endParaRPr lang="en-GB"/>
          </a:p>
        </p:txBody>
      </p:sp>
    </p:spTree>
    <p:extLst>
      <p:ext uri="{BB962C8B-B14F-4D97-AF65-F5344CB8AC3E}">
        <p14:creationId xmlns:p14="http://schemas.microsoft.com/office/powerpoint/2010/main" val="12321689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FEC7C2-95EE-40A7-A07C-E81BA815F61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25D7D46-4A74-4479-8A6C-0FB9ECFF2EF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890D678A-EA1D-4586-8721-3F0E434792E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8C8E6431-3F5F-4AB9-A6AA-4C4B74CFCBC0}"/>
              </a:ext>
            </a:extLst>
          </p:cNvPr>
          <p:cNvSpPr>
            <a:spLocks noGrp="1"/>
          </p:cNvSpPr>
          <p:nvPr>
            <p:ph type="dt" sz="half" idx="10"/>
          </p:nvPr>
        </p:nvSpPr>
        <p:spPr/>
        <p:txBody>
          <a:bodyPr/>
          <a:lstStyle/>
          <a:p>
            <a:fld id="{838A0A00-62F6-487A-9D44-12A6CD20BB49}" type="datetimeFigureOut">
              <a:rPr lang="en-GB" smtClean="0"/>
              <a:t>01/07/2020</a:t>
            </a:fld>
            <a:endParaRPr lang="en-GB"/>
          </a:p>
        </p:txBody>
      </p:sp>
      <p:sp>
        <p:nvSpPr>
          <p:cNvPr id="6" name="Footer Placeholder 5">
            <a:extLst>
              <a:ext uri="{FF2B5EF4-FFF2-40B4-BE49-F238E27FC236}">
                <a16:creationId xmlns:a16="http://schemas.microsoft.com/office/drawing/2014/main" id="{27BCE7E6-70A1-4BCA-B481-6A9D772CCA3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B2DB3D0-2016-48D9-AD38-2C7F55317854}"/>
              </a:ext>
            </a:extLst>
          </p:cNvPr>
          <p:cNvSpPr>
            <a:spLocks noGrp="1"/>
          </p:cNvSpPr>
          <p:nvPr>
            <p:ph type="sldNum" sz="quarter" idx="12"/>
          </p:nvPr>
        </p:nvSpPr>
        <p:spPr/>
        <p:txBody>
          <a:bodyPr/>
          <a:lstStyle/>
          <a:p>
            <a:fld id="{CFAD8D19-8E11-415B-B32D-A7B3175EFC1A}" type="slidenum">
              <a:rPr lang="en-GB" smtClean="0"/>
              <a:t>‹#›</a:t>
            </a:fld>
            <a:endParaRPr lang="en-GB"/>
          </a:p>
        </p:txBody>
      </p:sp>
    </p:spTree>
    <p:extLst>
      <p:ext uri="{BB962C8B-B14F-4D97-AF65-F5344CB8AC3E}">
        <p14:creationId xmlns:p14="http://schemas.microsoft.com/office/powerpoint/2010/main" val="41842732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E8AB72-00DD-47C3-8A36-42D5FCD7CF44}"/>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8F98150-A821-4F3B-8B83-A2C3B38552E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293ACE8-0594-4D1B-9259-5E0B2095C1C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8E196D52-43FA-40A1-BBCE-8DD5CE57D56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2D278CE-E22A-44C5-A989-5C6883255B1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CD0D3967-16DD-45C2-921C-2D2D1756AE41}"/>
              </a:ext>
            </a:extLst>
          </p:cNvPr>
          <p:cNvSpPr>
            <a:spLocks noGrp="1"/>
          </p:cNvSpPr>
          <p:nvPr>
            <p:ph type="dt" sz="half" idx="10"/>
          </p:nvPr>
        </p:nvSpPr>
        <p:spPr/>
        <p:txBody>
          <a:bodyPr/>
          <a:lstStyle/>
          <a:p>
            <a:fld id="{838A0A00-62F6-487A-9D44-12A6CD20BB49}" type="datetimeFigureOut">
              <a:rPr lang="en-GB" smtClean="0"/>
              <a:t>01/07/2020</a:t>
            </a:fld>
            <a:endParaRPr lang="en-GB"/>
          </a:p>
        </p:txBody>
      </p:sp>
      <p:sp>
        <p:nvSpPr>
          <p:cNvPr id="8" name="Footer Placeholder 7">
            <a:extLst>
              <a:ext uri="{FF2B5EF4-FFF2-40B4-BE49-F238E27FC236}">
                <a16:creationId xmlns:a16="http://schemas.microsoft.com/office/drawing/2014/main" id="{200CCA77-A954-4657-9E30-546F81391185}"/>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EFED3AB6-5E47-466B-AD8A-892F7C41AF4D}"/>
              </a:ext>
            </a:extLst>
          </p:cNvPr>
          <p:cNvSpPr>
            <a:spLocks noGrp="1"/>
          </p:cNvSpPr>
          <p:nvPr>
            <p:ph type="sldNum" sz="quarter" idx="12"/>
          </p:nvPr>
        </p:nvSpPr>
        <p:spPr/>
        <p:txBody>
          <a:bodyPr/>
          <a:lstStyle/>
          <a:p>
            <a:fld id="{CFAD8D19-8E11-415B-B32D-A7B3175EFC1A}" type="slidenum">
              <a:rPr lang="en-GB" smtClean="0"/>
              <a:t>‹#›</a:t>
            </a:fld>
            <a:endParaRPr lang="en-GB"/>
          </a:p>
        </p:txBody>
      </p:sp>
    </p:spTree>
    <p:extLst>
      <p:ext uri="{BB962C8B-B14F-4D97-AF65-F5344CB8AC3E}">
        <p14:creationId xmlns:p14="http://schemas.microsoft.com/office/powerpoint/2010/main" val="21590608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9C35D9-2C6B-47EE-87B9-73B8CEC83B6B}"/>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54864BB2-3EE9-4775-9C0F-DE44B228A47E}"/>
              </a:ext>
            </a:extLst>
          </p:cNvPr>
          <p:cNvSpPr>
            <a:spLocks noGrp="1"/>
          </p:cNvSpPr>
          <p:nvPr>
            <p:ph type="dt" sz="half" idx="10"/>
          </p:nvPr>
        </p:nvSpPr>
        <p:spPr/>
        <p:txBody>
          <a:bodyPr/>
          <a:lstStyle/>
          <a:p>
            <a:fld id="{838A0A00-62F6-487A-9D44-12A6CD20BB49}" type="datetimeFigureOut">
              <a:rPr lang="en-GB" smtClean="0"/>
              <a:t>01/07/2020</a:t>
            </a:fld>
            <a:endParaRPr lang="en-GB"/>
          </a:p>
        </p:txBody>
      </p:sp>
      <p:sp>
        <p:nvSpPr>
          <p:cNvPr id="4" name="Footer Placeholder 3">
            <a:extLst>
              <a:ext uri="{FF2B5EF4-FFF2-40B4-BE49-F238E27FC236}">
                <a16:creationId xmlns:a16="http://schemas.microsoft.com/office/drawing/2014/main" id="{956F87F0-E791-483B-ADCA-6464E1B80B27}"/>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0DB466A7-6AE6-40EA-90D2-FE6BF9112FB9}"/>
              </a:ext>
            </a:extLst>
          </p:cNvPr>
          <p:cNvSpPr>
            <a:spLocks noGrp="1"/>
          </p:cNvSpPr>
          <p:nvPr>
            <p:ph type="sldNum" sz="quarter" idx="12"/>
          </p:nvPr>
        </p:nvSpPr>
        <p:spPr/>
        <p:txBody>
          <a:bodyPr/>
          <a:lstStyle/>
          <a:p>
            <a:fld id="{CFAD8D19-8E11-415B-B32D-A7B3175EFC1A}" type="slidenum">
              <a:rPr lang="en-GB" smtClean="0"/>
              <a:t>‹#›</a:t>
            </a:fld>
            <a:endParaRPr lang="en-GB"/>
          </a:p>
        </p:txBody>
      </p:sp>
    </p:spTree>
    <p:extLst>
      <p:ext uri="{BB962C8B-B14F-4D97-AF65-F5344CB8AC3E}">
        <p14:creationId xmlns:p14="http://schemas.microsoft.com/office/powerpoint/2010/main" val="39650810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9AC655E-B4A2-4C93-8FEB-6CD9C26BEC40}"/>
              </a:ext>
            </a:extLst>
          </p:cNvPr>
          <p:cNvSpPr>
            <a:spLocks noGrp="1"/>
          </p:cNvSpPr>
          <p:nvPr>
            <p:ph type="dt" sz="half" idx="10"/>
          </p:nvPr>
        </p:nvSpPr>
        <p:spPr/>
        <p:txBody>
          <a:bodyPr/>
          <a:lstStyle/>
          <a:p>
            <a:fld id="{838A0A00-62F6-487A-9D44-12A6CD20BB49}" type="datetimeFigureOut">
              <a:rPr lang="en-GB" smtClean="0"/>
              <a:t>01/07/2020</a:t>
            </a:fld>
            <a:endParaRPr lang="en-GB"/>
          </a:p>
        </p:txBody>
      </p:sp>
      <p:sp>
        <p:nvSpPr>
          <p:cNvPr id="3" name="Footer Placeholder 2">
            <a:extLst>
              <a:ext uri="{FF2B5EF4-FFF2-40B4-BE49-F238E27FC236}">
                <a16:creationId xmlns:a16="http://schemas.microsoft.com/office/drawing/2014/main" id="{08C07811-CBC8-48DB-B1CC-A4AC96B3C5E7}"/>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2B27CB72-A828-4100-ACF0-DF768EE69823}"/>
              </a:ext>
            </a:extLst>
          </p:cNvPr>
          <p:cNvSpPr>
            <a:spLocks noGrp="1"/>
          </p:cNvSpPr>
          <p:nvPr>
            <p:ph type="sldNum" sz="quarter" idx="12"/>
          </p:nvPr>
        </p:nvSpPr>
        <p:spPr/>
        <p:txBody>
          <a:bodyPr/>
          <a:lstStyle/>
          <a:p>
            <a:fld id="{CFAD8D19-8E11-415B-B32D-A7B3175EFC1A}" type="slidenum">
              <a:rPr lang="en-GB" smtClean="0"/>
              <a:t>‹#›</a:t>
            </a:fld>
            <a:endParaRPr lang="en-GB"/>
          </a:p>
        </p:txBody>
      </p:sp>
    </p:spTree>
    <p:extLst>
      <p:ext uri="{BB962C8B-B14F-4D97-AF65-F5344CB8AC3E}">
        <p14:creationId xmlns:p14="http://schemas.microsoft.com/office/powerpoint/2010/main" val="27694459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F14B3C-D62B-49F7-B36E-1E8A3B325C7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71CA7E53-5F3A-4518-AEE2-E360DF7C5C9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E5C3B8FA-2346-4179-B43F-4EA0BF23833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7D081D8-EDE3-459D-A9F8-A8E4B01D9819}"/>
              </a:ext>
            </a:extLst>
          </p:cNvPr>
          <p:cNvSpPr>
            <a:spLocks noGrp="1"/>
          </p:cNvSpPr>
          <p:nvPr>
            <p:ph type="dt" sz="half" idx="10"/>
          </p:nvPr>
        </p:nvSpPr>
        <p:spPr/>
        <p:txBody>
          <a:bodyPr/>
          <a:lstStyle/>
          <a:p>
            <a:fld id="{838A0A00-62F6-487A-9D44-12A6CD20BB49}" type="datetimeFigureOut">
              <a:rPr lang="en-GB" smtClean="0"/>
              <a:t>01/07/2020</a:t>
            </a:fld>
            <a:endParaRPr lang="en-GB"/>
          </a:p>
        </p:txBody>
      </p:sp>
      <p:sp>
        <p:nvSpPr>
          <p:cNvPr id="6" name="Footer Placeholder 5">
            <a:extLst>
              <a:ext uri="{FF2B5EF4-FFF2-40B4-BE49-F238E27FC236}">
                <a16:creationId xmlns:a16="http://schemas.microsoft.com/office/drawing/2014/main" id="{4AB123EB-199A-4D8C-8D56-1910D258FF5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C8E0A38-FF6F-4480-BAC1-C31A7856A644}"/>
              </a:ext>
            </a:extLst>
          </p:cNvPr>
          <p:cNvSpPr>
            <a:spLocks noGrp="1"/>
          </p:cNvSpPr>
          <p:nvPr>
            <p:ph type="sldNum" sz="quarter" idx="12"/>
          </p:nvPr>
        </p:nvSpPr>
        <p:spPr/>
        <p:txBody>
          <a:bodyPr/>
          <a:lstStyle/>
          <a:p>
            <a:fld id="{CFAD8D19-8E11-415B-B32D-A7B3175EFC1A}" type="slidenum">
              <a:rPr lang="en-GB" smtClean="0"/>
              <a:t>‹#›</a:t>
            </a:fld>
            <a:endParaRPr lang="en-GB"/>
          </a:p>
        </p:txBody>
      </p:sp>
    </p:spTree>
    <p:extLst>
      <p:ext uri="{BB962C8B-B14F-4D97-AF65-F5344CB8AC3E}">
        <p14:creationId xmlns:p14="http://schemas.microsoft.com/office/powerpoint/2010/main" val="29585656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636431-639C-4694-958F-34177FAF922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76A3CDFC-146E-4EC6-A995-0DCEDB1B391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E6AE22FE-F867-41AD-AB9D-FBAD5E9EDC3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36ACDA3-2334-452C-8B6F-5B4042846C67}"/>
              </a:ext>
            </a:extLst>
          </p:cNvPr>
          <p:cNvSpPr>
            <a:spLocks noGrp="1"/>
          </p:cNvSpPr>
          <p:nvPr>
            <p:ph type="dt" sz="half" idx="10"/>
          </p:nvPr>
        </p:nvSpPr>
        <p:spPr/>
        <p:txBody>
          <a:bodyPr/>
          <a:lstStyle/>
          <a:p>
            <a:fld id="{838A0A00-62F6-487A-9D44-12A6CD20BB49}" type="datetimeFigureOut">
              <a:rPr lang="en-GB" smtClean="0"/>
              <a:t>01/07/2020</a:t>
            </a:fld>
            <a:endParaRPr lang="en-GB"/>
          </a:p>
        </p:txBody>
      </p:sp>
      <p:sp>
        <p:nvSpPr>
          <p:cNvPr id="6" name="Footer Placeholder 5">
            <a:extLst>
              <a:ext uri="{FF2B5EF4-FFF2-40B4-BE49-F238E27FC236}">
                <a16:creationId xmlns:a16="http://schemas.microsoft.com/office/drawing/2014/main" id="{3825982B-8C09-42C1-AE1B-BD4400DD261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D1A5F06-2E58-4088-980B-0DD105BB230B}"/>
              </a:ext>
            </a:extLst>
          </p:cNvPr>
          <p:cNvSpPr>
            <a:spLocks noGrp="1"/>
          </p:cNvSpPr>
          <p:nvPr>
            <p:ph type="sldNum" sz="quarter" idx="12"/>
          </p:nvPr>
        </p:nvSpPr>
        <p:spPr/>
        <p:txBody>
          <a:bodyPr/>
          <a:lstStyle/>
          <a:p>
            <a:fld id="{CFAD8D19-8E11-415B-B32D-A7B3175EFC1A}" type="slidenum">
              <a:rPr lang="en-GB" smtClean="0"/>
              <a:t>‹#›</a:t>
            </a:fld>
            <a:endParaRPr lang="en-GB"/>
          </a:p>
        </p:txBody>
      </p:sp>
    </p:spTree>
    <p:extLst>
      <p:ext uri="{BB962C8B-B14F-4D97-AF65-F5344CB8AC3E}">
        <p14:creationId xmlns:p14="http://schemas.microsoft.com/office/powerpoint/2010/main" val="30858665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808F518-9338-4F78-AAA7-E025011555D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38F6FD4-EDBF-49B7-ACF1-3D7C598ED31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1088949-2D80-49E7-8794-124BC81ABDE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38A0A00-62F6-487A-9D44-12A6CD20BB49}" type="datetimeFigureOut">
              <a:rPr lang="en-GB" smtClean="0"/>
              <a:t>01/07/2020</a:t>
            </a:fld>
            <a:endParaRPr lang="en-GB"/>
          </a:p>
        </p:txBody>
      </p:sp>
      <p:sp>
        <p:nvSpPr>
          <p:cNvPr id="5" name="Footer Placeholder 4">
            <a:extLst>
              <a:ext uri="{FF2B5EF4-FFF2-40B4-BE49-F238E27FC236}">
                <a16:creationId xmlns:a16="http://schemas.microsoft.com/office/drawing/2014/main" id="{CC8FC678-B06E-471F-8118-87F8546306A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4FBA7A29-64FA-4261-93D8-7BBF725F58F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AD8D19-8E11-415B-B32D-A7B3175EFC1A}" type="slidenum">
              <a:rPr lang="en-GB" smtClean="0"/>
              <a:t>‹#›</a:t>
            </a:fld>
            <a:endParaRPr lang="en-GB"/>
          </a:p>
        </p:txBody>
      </p:sp>
    </p:spTree>
    <p:extLst>
      <p:ext uri="{BB962C8B-B14F-4D97-AF65-F5344CB8AC3E}">
        <p14:creationId xmlns:p14="http://schemas.microsoft.com/office/powerpoint/2010/main" val="6045384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hyperlink" Target="https://www.esb.ie/ecars/charge-point-map"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33953C-EBBF-49D7-AA68-DF9A88F6188C}"/>
              </a:ext>
            </a:extLst>
          </p:cNvPr>
          <p:cNvSpPr>
            <a:spLocks noGrp="1"/>
          </p:cNvSpPr>
          <p:nvPr>
            <p:ph type="ctrTitle"/>
          </p:nvPr>
        </p:nvSpPr>
        <p:spPr>
          <a:xfrm>
            <a:off x="1524000" y="1945531"/>
            <a:ext cx="9144000" cy="505437"/>
          </a:xfrm>
        </p:spPr>
        <p:txBody>
          <a:bodyPr>
            <a:normAutofit fontScale="90000"/>
          </a:bodyPr>
          <a:lstStyle/>
          <a:p>
            <a:r>
              <a:rPr lang="en-GB" sz="2400" b="1" dirty="0"/>
              <a:t/>
            </a:r>
            <a:br>
              <a:rPr lang="en-GB" sz="2400" b="1" dirty="0"/>
            </a:br>
            <a:r>
              <a:rPr lang="en-GB" sz="2400" b="1" dirty="0"/>
              <a:t/>
            </a:r>
            <a:br>
              <a:rPr lang="en-GB" sz="2400" b="1" dirty="0"/>
            </a:br>
            <a:r>
              <a:rPr lang="en-GB" sz="2400" b="1" dirty="0"/>
              <a:t>DRAFT PARKING PLACES AMENDMENT BYE-LAWS 2020</a:t>
            </a:r>
          </a:p>
        </p:txBody>
      </p:sp>
      <p:sp>
        <p:nvSpPr>
          <p:cNvPr id="3" name="Subtitle 2">
            <a:extLst>
              <a:ext uri="{FF2B5EF4-FFF2-40B4-BE49-F238E27FC236}">
                <a16:creationId xmlns:a16="http://schemas.microsoft.com/office/drawing/2014/main" id="{5F27FE50-9062-4F7F-8C72-9426E7620360}"/>
              </a:ext>
            </a:extLst>
          </p:cNvPr>
          <p:cNvSpPr>
            <a:spLocks noGrp="1"/>
          </p:cNvSpPr>
          <p:nvPr>
            <p:ph type="subTitle" idx="1"/>
          </p:nvPr>
        </p:nvSpPr>
        <p:spPr/>
        <p:txBody>
          <a:bodyPr/>
          <a:lstStyle/>
          <a:p>
            <a:r>
              <a:rPr lang="en-GB" dirty="0"/>
              <a:t>PRESENTATION TO THE  NEWCASTLE WEST MUNICIPAL DISTRICT</a:t>
            </a:r>
            <a:endParaRPr lang="en-GB" cap="all" dirty="0"/>
          </a:p>
          <a:p>
            <a:r>
              <a:rPr lang="en-GB" cap="all" dirty="0"/>
              <a:t>1 </a:t>
            </a:r>
            <a:r>
              <a:rPr lang="en-GB" cap="all" dirty="0" err="1"/>
              <a:t>JuLY</a:t>
            </a:r>
            <a:r>
              <a:rPr lang="en-GB" cap="all" dirty="0"/>
              <a:t>, 2020</a:t>
            </a:r>
          </a:p>
        </p:txBody>
      </p:sp>
      <p:pic>
        <p:nvPicPr>
          <p:cNvPr id="1026" name="Picture 2">
            <a:extLst>
              <a:ext uri="{FF2B5EF4-FFF2-40B4-BE49-F238E27FC236}">
                <a16:creationId xmlns:a16="http://schemas.microsoft.com/office/drawing/2014/main" id="{2807A3C1-A62E-4D67-8957-C238B2A9466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02324" y="608013"/>
            <a:ext cx="3448050" cy="10287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775405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31A9A0-4026-44E3-B4DB-1EF8BCF586F7}"/>
              </a:ext>
            </a:extLst>
          </p:cNvPr>
          <p:cNvSpPr>
            <a:spLocks noGrp="1"/>
          </p:cNvSpPr>
          <p:nvPr>
            <p:ph type="title"/>
          </p:nvPr>
        </p:nvSpPr>
        <p:spPr/>
        <p:txBody>
          <a:bodyPr/>
          <a:lstStyle/>
          <a:p>
            <a:pPr algn="ctr"/>
            <a:r>
              <a:rPr lang="en-GB" dirty="0"/>
              <a:t>Recommendation</a:t>
            </a:r>
          </a:p>
        </p:txBody>
      </p:sp>
      <p:sp>
        <p:nvSpPr>
          <p:cNvPr id="3" name="Content Placeholder 2">
            <a:extLst>
              <a:ext uri="{FF2B5EF4-FFF2-40B4-BE49-F238E27FC236}">
                <a16:creationId xmlns:a16="http://schemas.microsoft.com/office/drawing/2014/main" id="{3E9FEB57-EB4C-4D76-82FF-5D5E36D179C5}"/>
              </a:ext>
            </a:extLst>
          </p:cNvPr>
          <p:cNvSpPr>
            <a:spLocks noGrp="1"/>
          </p:cNvSpPr>
          <p:nvPr>
            <p:ph idx="1"/>
          </p:nvPr>
        </p:nvSpPr>
        <p:spPr/>
        <p:txBody>
          <a:bodyPr>
            <a:normAutofit/>
          </a:bodyPr>
          <a:lstStyle/>
          <a:p>
            <a:r>
              <a:rPr lang="en-IE" dirty="0"/>
              <a:t>The purpose of the draft Bye-Laws is to incentivise the uptake of electric vehicles by exempting the parking charges for electric vehicles for a period of up to up to 4 hours when the vehicles are </a:t>
            </a:r>
            <a:r>
              <a:rPr lang="en-IE"/>
              <a:t>charging.</a:t>
            </a:r>
          </a:p>
          <a:p>
            <a:r>
              <a:rPr lang="en-IE"/>
              <a:t>It </a:t>
            </a:r>
            <a:r>
              <a:rPr lang="en-IE" dirty="0"/>
              <a:t>is proposed that the exemption under the Draft Bye-Laws 2020 would be for a period of 24 months from their adoption to take account of potential growth of the EV sector.  </a:t>
            </a:r>
          </a:p>
          <a:p>
            <a:r>
              <a:rPr lang="en-IE" dirty="0"/>
              <a:t>That the District would approve that the draft Parking Places Bye-Laws 2020 be placed on public display.</a:t>
            </a:r>
            <a:endParaRPr lang="en-GB" dirty="0"/>
          </a:p>
          <a:p>
            <a:endParaRPr lang="en-GB" dirty="0"/>
          </a:p>
        </p:txBody>
      </p:sp>
    </p:spTree>
    <p:extLst>
      <p:ext uri="{BB962C8B-B14F-4D97-AF65-F5344CB8AC3E}">
        <p14:creationId xmlns:p14="http://schemas.microsoft.com/office/powerpoint/2010/main" val="37872781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347BCC-DED7-4C05-8C6F-3C0B37CFA5D9}"/>
              </a:ext>
            </a:extLst>
          </p:cNvPr>
          <p:cNvSpPr>
            <a:spLocks noGrp="1"/>
          </p:cNvSpPr>
          <p:nvPr>
            <p:ph type="title"/>
          </p:nvPr>
        </p:nvSpPr>
        <p:spPr/>
        <p:txBody>
          <a:bodyPr/>
          <a:lstStyle/>
          <a:p>
            <a:pPr algn="ctr"/>
            <a:r>
              <a:rPr lang="en-GB" dirty="0"/>
              <a:t>Thank You </a:t>
            </a:r>
          </a:p>
        </p:txBody>
      </p:sp>
      <p:pic>
        <p:nvPicPr>
          <p:cNvPr id="4" name="Picture 2">
            <a:extLst>
              <a:ext uri="{FF2B5EF4-FFF2-40B4-BE49-F238E27FC236}">
                <a16:creationId xmlns:a16="http://schemas.microsoft.com/office/drawing/2014/main" id="{6DEB9227-2E8B-42A6-A66B-175D0A871585}"/>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371734" y="3486872"/>
            <a:ext cx="3448531" cy="10288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996125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416BD2-6A3E-4997-B69C-0A37C21CE286}"/>
              </a:ext>
            </a:extLst>
          </p:cNvPr>
          <p:cNvSpPr>
            <a:spLocks noGrp="1"/>
          </p:cNvSpPr>
          <p:nvPr>
            <p:ph type="title"/>
          </p:nvPr>
        </p:nvSpPr>
        <p:spPr/>
        <p:txBody>
          <a:bodyPr>
            <a:normAutofit/>
          </a:bodyPr>
          <a:lstStyle/>
          <a:p>
            <a:pPr algn="ctr"/>
            <a:r>
              <a:rPr lang="en-GB" sz="3600" dirty="0">
                <a:latin typeface="+mn-lt"/>
              </a:rPr>
              <a:t>Background</a:t>
            </a:r>
          </a:p>
        </p:txBody>
      </p:sp>
      <p:sp>
        <p:nvSpPr>
          <p:cNvPr id="3" name="Content Placeholder 2">
            <a:extLst>
              <a:ext uri="{FF2B5EF4-FFF2-40B4-BE49-F238E27FC236}">
                <a16:creationId xmlns:a16="http://schemas.microsoft.com/office/drawing/2014/main" id="{CEF161DD-6273-4149-BDE2-C31D13112E09}"/>
              </a:ext>
            </a:extLst>
          </p:cNvPr>
          <p:cNvSpPr>
            <a:spLocks noGrp="1"/>
          </p:cNvSpPr>
          <p:nvPr>
            <p:ph idx="1"/>
          </p:nvPr>
        </p:nvSpPr>
        <p:spPr/>
        <p:txBody>
          <a:bodyPr>
            <a:normAutofit/>
          </a:bodyPr>
          <a:lstStyle/>
          <a:p>
            <a:r>
              <a:rPr lang="en-GB" dirty="0"/>
              <a:t>The District of Newcastle West adopted a set of Parking Places (Amendment) Bye-Laws in 2018 which extend the exemptions of the payment of parking charges included in the current Parking Bye-Laws to electric vehicles parked at EV charging points </a:t>
            </a:r>
            <a:r>
              <a:rPr lang="en-GB" b="1" dirty="0"/>
              <a:t>while charging </a:t>
            </a:r>
            <a:r>
              <a:rPr lang="en-GB" dirty="0"/>
              <a:t>for a period of up to 4 hours.</a:t>
            </a:r>
          </a:p>
          <a:p>
            <a:r>
              <a:rPr lang="en-GB" dirty="0"/>
              <a:t>The bye-laws came into operation on 1 September, 2018.</a:t>
            </a:r>
          </a:p>
          <a:p>
            <a:r>
              <a:rPr lang="en-GB" dirty="0"/>
              <a:t>The bye-laws state that the exemption </a:t>
            </a:r>
            <a:r>
              <a:rPr lang="en-IE" dirty="0"/>
              <a:t>“will only apply during the 24 month period immediately succeeding the date that the (Parking Places)(Amendment) Bye-Laws 2018 come into operation”.</a:t>
            </a:r>
          </a:p>
          <a:p>
            <a:r>
              <a:rPr lang="en-IE" dirty="0"/>
              <a:t>The exemption will terminate on 1 September, 2020.</a:t>
            </a:r>
            <a:endParaRPr lang="en-GB" dirty="0"/>
          </a:p>
        </p:txBody>
      </p:sp>
    </p:spTree>
    <p:extLst>
      <p:ext uri="{BB962C8B-B14F-4D97-AF65-F5344CB8AC3E}">
        <p14:creationId xmlns:p14="http://schemas.microsoft.com/office/powerpoint/2010/main" val="6133590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7C898C-B795-4F81-9EF1-A35752E96417}"/>
              </a:ext>
            </a:extLst>
          </p:cNvPr>
          <p:cNvSpPr>
            <a:spLocks noGrp="1"/>
          </p:cNvSpPr>
          <p:nvPr>
            <p:ph type="title"/>
          </p:nvPr>
        </p:nvSpPr>
        <p:spPr/>
        <p:txBody>
          <a:bodyPr>
            <a:normAutofit/>
          </a:bodyPr>
          <a:lstStyle/>
          <a:p>
            <a:pPr algn="ctr"/>
            <a:r>
              <a:rPr lang="en-GB" sz="3600" dirty="0">
                <a:latin typeface="+mn-lt"/>
              </a:rPr>
              <a:t>Transport Emissions</a:t>
            </a:r>
          </a:p>
        </p:txBody>
      </p:sp>
      <p:sp>
        <p:nvSpPr>
          <p:cNvPr id="3" name="Content Placeholder 2">
            <a:extLst>
              <a:ext uri="{FF2B5EF4-FFF2-40B4-BE49-F238E27FC236}">
                <a16:creationId xmlns:a16="http://schemas.microsoft.com/office/drawing/2014/main" id="{BE64EEA9-A8AC-4B16-A897-4284851D308A}"/>
              </a:ext>
            </a:extLst>
          </p:cNvPr>
          <p:cNvSpPr>
            <a:spLocks noGrp="1"/>
          </p:cNvSpPr>
          <p:nvPr>
            <p:ph idx="1"/>
          </p:nvPr>
        </p:nvSpPr>
        <p:spPr/>
        <p:txBody>
          <a:bodyPr>
            <a:normAutofit fontScale="77500" lnSpcReduction="20000"/>
          </a:bodyPr>
          <a:lstStyle/>
          <a:p>
            <a:r>
              <a:rPr lang="en-IE" dirty="0"/>
              <a:t>In 2017, the transport sector was the second largest contributor of non-ETS emissions in Ireland, accounting for 20% emissions. </a:t>
            </a:r>
          </a:p>
          <a:p>
            <a:r>
              <a:rPr lang="en-IE" dirty="0"/>
              <a:t>The transport sector therefore has a key role to play in the national decarbonisation effort and the transition to low emission vehicles is a necessary step-change to effect a substantial reduction in transport emissions.</a:t>
            </a:r>
            <a:endParaRPr lang="en-GB" dirty="0"/>
          </a:p>
          <a:p>
            <a:r>
              <a:rPr lang="en-IE" dirty="0"/>
              <a:t>Most importantly, it is projected that the use of conventionally fossil fuelled vehicles will rapidly recede as new technologies develop and consumer confidence increases. </a:t>
            </a:r>
          </a:p>
          <a:p>
            <a:r>
              <a:rPr lang="en-IE" dirty="0"/>
              <a:t>As of 31st December 2018, there were over 2.71 million licensed (taxed) vehicles on Irish roads. Private cars accounted for the majority of these vehicles (over 77%); it is not surprising therefore that the primary source of land transport emissions in 2017 were from the private car sector (c. 52%). </a:t>
            </a:r>
          </a:p>
          <a:p>
            <a:r>
              <a:rPr lang="en-IE" dirty="0"/>
              <a:t>Full electrification of the national car fleet represents a feasible option. Indications from car manufacturers and energy market analysts suggest that mass market adoption of EVs is probable. </a:t>
            </a:r>
          </a:p>
          <a:p>
            <a:pPr marL="0" indent="0">
              <a:buNone/>
            </a:pPr>
            <a:r>
              <a:rPr lang="en-IE" sz="1400" dirty="0"/>
              <a:t>Source: Low Emission Vehicle Taskforce Phase 1 Report 2018</a:t>
            </a:r>
            <a:endParaRPr lang="en-GB" sz="1800" dirty="0"/>
          </a:p>
          <a:p>
            <a:endParaRPr lang="en-GB" dirty="0"/>
          </a:p>
        </p:txBody>
      </p:sp>
    </p:spTree>
    <p:extLst>
      <p:ext uri="{BB962C8B-B14F-4D97-AF65-F5344CB8AC3E}">
        <p14:creationId xmlns:p14="http://schemas.microsoft.com/office/powerpoint/2010/main" val="16277655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6DD12C-05F7-407A-BFF5-037CAF4C918B}"/>
              </a:ext>
            </a:extLst>
          </p:cNvPr>
          <p:cNvSpPr>
            <a:spLocks noGrp="1"/>
          </p:cNvSpPr>
          <p:nvPr>
            <p:ph type="title"/>
          </p:nvPr>
        </p:nvSpPr>
        <p:spPr/>
        <p:txBody>
          <a:bodyPr/>
          <a:lstStyle/>
          <a:p>
            <a:pPr algn="ctr"/>
            <a:r>
              <a:rPr lang="en-GB" dirty="0"/>
              <a:t>National Policy</a:t>
            </a:r>
          </a:p>
        </p:txBody>
      </p:sp>
      <p:sp>
        <p:nvSpPr>
          <p:cNvPr id="3" name="Content Placeholder 2">
            <a:extLst>
              <a:ext uri="{FF2B5EF4-FFF2-40B4-BE49-F238E27FC236}">
                <a16:creationId xmlns:a16="http://schemas.microsoft.com/office/drawing/2014/main" id="{A62B9923-3C33-483C-8215-F89C4F6B6D0C}"/>
              </a:ext>
            </a:extLst>
          </p:cNvPr>
          <p:cNvSpPr>
            <a:spLocks noGrp="1"/>
          </p:cNvSpPr>
          <p:nvPr>
            <p:ph idx="1"/>
          </p:nvPr>
        </p:nvSpPr>
        <p:spPr/>
        <p:txBody>
          <a:bodyPr>
            <a:normAutofit/>
          </a:bodyPr>
          <a:lstStyle/>
          <a:p>
            <a:r>
              <a:rPr lang="en-IE" dirty="0"/>
              <a:t>The National Planning Framework has set National Strategic Outcomes for Sustainable Mobility (NSP 4) and the Transition to a Low Carbon Climate and Climate Resilient Society (NSO 8). The Government has identified the transition to EVs and other LEVs as a critical factor in delivering these outcomes.</a:t>
            </a:r>
          </a:p>
          <a:p>
            <a:r>
              <a:rPr lang="en-IE" dirty="0"/>
              <a:t>The Climate Action Plan 2019</a:t>
            </a:r>
            <a:endParaRPr lang="en-GB" dirty="0"/>
          </a:p>
        </p:txBody>
      </p:sp>
    </p:spTree>
    <p:extLst>
      <p:ext uri="{BB962C8B-B14F-4D97-AF65-F5344CB8AC3E}">
        <p14:creationId xmlns:p14="http://schemas.microsoft.com/office/powerpoint/2010/main" val="35499360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9346CE-CBAA-49F1-A308-26764BD7184A}"/>
              </a:ext>
            </a:extLst>
          </p:cNvPr>
          <p:cNvSpPr>
            <a:spLocks noGrp="1"/>
          </p:cNvSpPr>
          <p:nvPr>
            <p:ph type="title"/>
          </p:nvPr>
        </p:nvSpPr>
        <p:spPr/>
        <p:txBody>
          <a:bodyPr/>
          <a:lstStyle/>
          <a:p>
            <a:pPr algn="ctr"/>
            <a:r>
              <a:rPr lang="en-GB" dirty="0"/>
              <a:t>Climate Action Plan 2019</a:t>
            </a:r>
          </a:p>
        </p:txBody>
      </p:sp>
      <p:sp>
        <p:nvSpPr>
          <p:cNvPr id="3" name="Content Placeholder 2">
            <a:extLst>
              <a:ext uri="{FF2B5EF4-FFF2-40B4-BE49-F238E27FC236}">
                <a16:creationId xmlns:a16="http://schemas.microsoft.com/office/drawing/2014/main" id="{363986C1-BF87-422B-AC01-D51077E1890D}"/>
              </a:ext>
            </a:extLst>
          </p:cNvPr>
          <p:cNvSpPr>
            <a:spLocks noGrp="1"/>
          </p:cNvSpPr>
          <p:nvPr>
            <p:ph idx="1"/>
          </p:nvPr>
        </p:nvSpPr>
        <p:spPr/>
        <p:txBody>
          <a:bodyPr>
            <a:normAutofit fontScale="55000" lnSpcReduction="20000"/>
          </a:bodyPr>
          <a:lstStyle/>
          <a:p>
            <a:r>
              <a:rPr lang="en-GB" dirty="0"/>
              <a:t>The Climate Action Plan 2019 contains targets and actions which seek to progress the transition to LEVs, and more specifically EVs:</a:t>
            </a:r>
          </a:p>
          <a:p>
            <a:r>
              <a:rPr lang="en-GB" dirty="0"/>
              <a:t>Targets: </a:t>
            </a:r>
          </a:p>
          <a:p>
            <a:r>
              <a:rPr lang="en-GB" dirty="0"/>
              <a:t>(a) Reduce CO2 eq. emissions from the sector by 45–50% relative to 2030 pre-NDP projections  </a:t>
            </a:r>
          </a:p>
          <a:p>
            <a:r>
              <a:rPr lang="en-GB" dirty="0"/>
              <a:t>(b) Increase the number of EVs to 936,000, comprised of 840,000 passenger EVs;  95,000 electric vans and trucks; 1,200 electric buses</a:t>
            </a:r>
          </a:p>
          <a:p>
            <a:r>
              <a:rPr lang="en-GB" dirty="0"/>
              <a:t>(c) Build the EV charging network to support the growth of EVs at the rate required, and develop our fast-charging infrastructure to stay ahead of demand</a:t>
            </a:r>
          </a:p>
          <a:p>
            <a:r>
              <a:rPr lang="en-GB" dirty="0"/>
              <a:t>(d) Require at least one recharging point in new non-residential buildings with more than 10 parking spaces </a:t>
            </a:r>
          </a:p>
          <a:p>
            <a:r>
              <a:rPr lang="en-GB" dirty="0"/>
              <a:t>(e) Raise the blend proportion of biofuels in road transport to 10% in petrol and 12% in diesel</a:t>
            </a:r>
          </a:p>
          <a:p>
            <a:r>
              <a:rPr lang="en-GB" dirty="0"/>
              <a:t>Actions:</a:t>
            </a:r>
          </a:p>
          <a:p>
            <a:r>
              <a:rPr lang="en-GB" dirty="0"/>
              <a:t>Action 72: Develop the EV charging network necessary to support the growth of EVs to at least 800,000 by 2030 and set a target for the supply of infrastructure to stay sufficiently ahead of demand. </a:t>
            </a:r>
          </a:p>
          <a:p>
            <a:r>
              <a:rPr lang="en-GB" dirty="0"/>
              <a:t>Action 73: Develop and implement planning rules and guidelines across residential and non-residential parking locations for EV charging infrastructure.</a:t>
            </a:r>
          </a:p>
          <a:p>
            <a:pPr marL="0" indent="0">
              <a:buNone/>
            </a:pPr>
            <a:r>
              <a:rPr lang="en-GB" sz="2000" dirty="0"/>
              <a:t>Source: Climate Action Plan 2019</a:t>
            </a:r>
          </a:p>
          <a:p>
            <a:pPr marL="0" indent="0">
              <a:buNone/>
            </a:pPr>
            <a:endParaRPr lang="en-GB" dirty="0"/>
          </a:p>
          <a:p>
            <a:endParaRPr lang="en-GB" dirty="0"/>
          </a:p>
        </p:txBody>
      </p:sp>
    </p:spTree>
    <p:extLst>
      <p:ext uri="{BB962C8B-B14F-4D97-AF65-F5344CB8AC3E}">
        <p14:creationId xmlns:p14="http://schemas.microsoft.com/office/powerpoint/2010/main" val="16973905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26A548-8DF9-4CF4-AB84-1F892FF65CFA}"/>
              </a:ext>
            </a:extLst>
          </p:cNvPr>
          <p:cNvSpPr>
            <a:spLocks noGrp="1"/>
          </p:cNvSpPr>
          <p:nvPr>
            <p:ph type="title"/>
          </p:nvPr>
        </p:nvSpPr>
        <p:spPr/>
        <p:txBody>
          <a:bodyPr/>
          <a:lstStyle/>
          <a:p>
            <a:pPr algn="ctr"/>
            <a:r>
              <a:rPr lang="en-GB" dirty="0"/>
              <a:t>EV Sales Trends Ireland</a:t>
            </a:r>
          </a:p>
        </p:txBody>
      </p:sp>
      <p:sp>
        <p:nvSpPr>
          <p:cNvPr id="4" name="Content Placeholder 3">
            <a:extLst>
              <a:ext uri="{FF2B5EF4-FFF2-40B4-BE49-F238E27FC236}">
                <a16:creationId xmlns:a16="http://schemas.microsoft.com/office/drawing/2014/main" id="{43121C09-21CF-4C16-84C0-63A21A6CE752}"/>
              </a:ext>
            </a:extLst>
          </p:cNvPr>
          <p:cNvSpPr>
            <a:spLocks noGrp="1"/>
          </p:cNvSpPr>
          <p:nvPr>
            <p:ph sz="half" idx="1"/>
          </p:nvPr>
        </p:nvSpPr>
        <p:spPr/>
        <p:txBody>
          <a:bodyPr>
            <a:normAutofit fontScale="92500" lnSpcReduction="20000"/>
          </a:bodyPr>
          <a:lstStyle/>
          <a:p>
            <a:r>
              <a:rPr lang="en-GB" dirty="0"/>
              <a:t>Growing Market</a:t>
            </a:r>
          </a:p>
          <a:p>
            <a:r>
              <a:rPr lang="en-GB" dirty="0"/>
              <a:t>Still relatively small – 13% of overall sales</a:t>
            </a:r>
          </a:p>
          <a:p>
            <a:r>
              <a:rPr lang="en-GB" dirty="0"/>
              <a:t>Emerging market</a:t>
            </a:r>
          </a:p>
          <a:p>
            <a:r>
              <a:rPr lang="en-GB" dirty="0"/>
              <a:t>Constraints:</a:t>
            </a:r>
          </a:p>
          <a:p>
            <a:r>
              <a:rPr lang="en-GB" dirty="0"/>
              <a:t>Charging Infrastructure</a:t>
            </a:r>
          </a:p>
          <a:p>
            <a:r>
              <a:rPr lang="en-GB" dirty="0"/>
              <a:t>Range Anxiety</a:t>
            </a:r>
          </a:p>
          <a:p>
            <a:r>
              <a:rPr lang="en-GB" dirty="0"/>
              <a:t>Limited Models</a:t>
            </a:r>
          </a:p>
          <a:p>
            <a:r>
              <a:rPr lang="en-GB" dirty="0"/>
              <a:t>Cost of Purchase</a:t>
            </a:r>
          </a:p>
          <a:p>
            <a:r>
              <a:rPr lang="en-GB" dirty="0"/>
              <a:t>Growth Rate Year on Year 50%</a:t>
            </a:r>
          </a:p>
          <a:p>
            <a:r>
              <a:rPr lang="en-GB" sz="1100" dirty="0"/>
              <a:t>Source: SIMI </a:t>
            </a:r>
          </a:p>
        </p:txBody>
      </p:sp>
      <p:graphicFrame>
        <p:nvGraphicFramePr>
          <p:cNvPr id="6" name="Content Placeholder 5">
            <a:extLst>
              <a:ext uri="{FF2B5EF4-FFF2-40B4-BE49-F238E27FC236}">
                <a16:creationId xmlns:a16="http://schemas.microsoft.com/office/drawing/2014/main" id="{299CBAD5-581F-4D45-95D1-D39075B0CFE7}"/>
              </a:ext>
            </a:extLst>
          </p:cNvPr>
          <p:cNvGraphicFramePr>
            <a:graphicFrameLocks noGrp="1"/>
          </p:cNvGraphicFramePr>
          <p:nvPr>
            <p:ph sz="half" idx="2"/>
            <p:extLst>
              <p:ext uri="{D42A27DB-BD31-4B8C-83A1-F6EECF244321}">
                <p14:modId xmlns:p14="http://schemas.microsoft.com/office/powerpoint/2010/main" val="813315919"/>
              </p:ext>
            </p:extLst>
          </p:nvPr>
        </p:nvGraphicFramePr>
        <p:xfrm>
          <a:off x="6172200" y="1825626"/>
          <a:ext cx="5181601" cy="4465838"/>
        </p:xfrm>
        <a:graphic>
          <a:graphicData uri="http://schemas.openxmlformats.org/drawingml/2006/table">
            <a:tbl>
              <a:tblPr firstRow="1" firstCol="1" bandRow="1">
                <a:tableStyleId>{5C22544A-7EE6-4342-B048-85BDC9FD1C3A}</a:tableStyleId>
              </a:tblPr>
              <a:tblGrid>
                <a:gridCol w="1726831">
                  <a:extLst>
                    <a:ext uri="{9D8B030D-6E8A-4147-A177-3AD203B41FA5}">
                      <a16:colId xmlns:a16="http://schemas.microsoft.com/office/drawing/2014/main" val="2643205135"/>
                    </a:ext>
                  </a:extLst>
                </a:gridCol>
                <a:gridCol w="1727385">
                  <a:extLst>
                    <a:ext uri="{9D8B030D-6E8A-4147-A177-3AD203B41FA5}">
                      <a16:colId xmlns:a16="http://schemas.microsoft.com/office/drawing/2014/main" val="3197035579"/>
                    </a:ext>
                  </a:extLst>
                </a:gridCol>
                <a:gridCol w="1727385">
                  <a:extLst>
                    <a:ext uri="{9D8B030D-6E8A-4147-A177-3AD203B41FA5}">
                      <a16:colId xmlns:a16="http://schemas.microsoft.com/office/drawing/2014/main" val="2949404826"/>
                    </a:ext>
                  </a:extLst>
                </a:gridCol>
              </a:tblGrid>
              <a:tr h="343526">
                <a:tc gridSpan="3">
                  <a:txBody>
                    <a:bodyPr/>
                    <a:lstStyle/>
                    <a:p>
                      <a:pPr algn="just">
                        <a:lnSpc>
                          <a:spcPct val="150000"/>
                        </a:lnSpc>
                        <a:spcAft>
                          <a:spcPts val="800"/>
                        </a:spcAft>
                      </a:pPr>
                      <a:r>
                        <a:rPr lang="en-IE" sz="1000">
                          <a:effectLst/>
                        </a:rPr>
                        <a:t>Total New EV/Hybrid Registrations</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59852" marR="59852" marT="0" marB="0"/>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432048194"/>
                  </a:ext>
                </a:extLst>
              </a:tr>
              <a:tr h="343526">
                <a:tc>
                  <a:txBody>
                    <a:bodyPr/>
                    <a:lstStyle/>
                    <a:p>
                      <a:pPr algn="just">
                        <a:lnSpc>
                          <a:spcPct val="150000"/>
                        </a:lnSpc>
                        <a:spcAft>
                          <a:spcPts val="800"/>
                        </a:spcAft>
                      </a:pPr>
                      <a:r>
                        <a:rPr lang="en-IE" sz="1000">
                          <a:effectLst/>
                        </a:rPr>
                        <a:t>Year</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59852" marR="59852" marT="0" marB="0"/>
                </a:tc>
                <a:tc>
                  <a:txBody>
                    <a:bodyPr/>
                    <a:lstStyle/>
                    <a:p>
                      <a:pPr algn="just">
                        <a:lnSpc>
                          <a:spcPct val="150000"/>
                        </a:lnSpc>
                        <a:spcAft>
                          <a:spcPts val="800"/>
                        </a:spcAft>
                      </a:pPr>
                      <a:r>
                        <a:rPr lang="en-IE" sz="1000">
                          <a:effectLst/>
                        </a:rPr>
                        <a:t>National Figures</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59852" marR="59852" marT="0" marB="0"/>
                </a:tc>
                <a:tc>
                  <a:txBody>
                    <a:bodyPr/>
                    <a:lstStyle/>
                    <a:p>
                      <a:pPr algn="just">
                        <a:lnSpc>
                          <a:spcPct val="150000"/>
                        </a:lnSpc>
                        <a:spcAft>
                          <a:spcPts val="800"/>
                        </a:spcAft>
                      </a:pPr>
                      <a:r>
                        <a:rPr lang="en-IE" sz="1000">
                          <a:effectLst/>
                        </a:rPr>
                        <a:t>Limerick Figures </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59852" marR="59852" marT="0" marB="0"/>
                </a:tc>
                <a:extLst>
                  <a:ext uri="{0D108BD9-81ED-4DB2-BD59-A6C34878D82A}">
                    <a16:rowId xmlns:a16="http://schemas.microsoft.com/office/drawing/2014/main" val="3756811085"/>
                  </a:ext>
                </a:extLst>
              </a:tr>
              <a:tr h="343526">
                <a:tc>
                  <a:txBody>
                    <a:bodyPr/>
                    <a:lstStyle/>
                    <a:p>
                      <a:pPr algn="just">
                        <a:lnSpc>
                          <a:spcPct val="150000"/>
                        </a:lnSpc>
                        <a:spcAft>
                          <a:spcPts val="800"/>
                        </a:spcAft>
                      </a:pPr>
                      <a:r>
                        <a:rPr lang="en-IE" sz="1000">
                          <a:effectLst/>
                        </a:rPr>
                        <a:t>2010</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59852" marR="59852" marT="0" marB="0"/>
                </a:tc>
                <a:tc>
                  <a:txBody>
                    <a:bodyPr/>
                    <a:lstStyle/>
                    <a:p>
                      <a:pPr algn="just">
                        <a:lnSpc>
                          <a:spcPct val="150000"/>
                        </a:lnSpc>
                        <a:spcAft>
                          <a:spcPts val="800"/>
                        </a:spcAft>
                      </a:pPr>
                      <a:r>
                        <a:rPr lang="en-IE" sz="1000">
                          <a:effectLst/>
                        </a:rPr>
                        <a:t>754</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59852" marR="59852" marT="0" marB="0"/>
                </a:tc>
                <a:tc>
                  <a:txBody>
                    <a:bodyPr/>
                    <a:lstStyle/>
                    <a:p>
                      <a:pPr algn="just">
                        <a:lnSpc>
                          <a:spcPct val="150000"/>
                        </a:lnSpc>
                        <a:spcAft>
                          <a:spcPts val="800"/>
                        </a:spcAft>
                      </a:pPr>
                      <a:r>
                        <a:rPr lang="en-IE" sz="1000">
                          <a:effectLst/>
                        </a:rPr>
                        <a:t>17</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59852" marR="59852" marT="0" marB="0"/>
                </a:tc>
                <a:extLst>
                  <a:ext uri="{0D108BD9-81ED-4DB2-BD59-A6C34878D82A}">
                    <a16:rowId xmlns:a16="http://schemas.microsoft.com/office/drawing/2014/main" val="321977902"/>
                  </a:ext>
                </a:extLst>
              </a:tr>
              <a:tr h="343526">
                <a:tc>
                  <a:txBody>
                    <a:bodyPr/>
                    <a:lstStyle/>
                    <a:p>
                      <a:pPr algn="just">
                        <a:lnSpc>
                          <a:spcPct val="150000"/>
                        </a:lnSpc>
                        <a:spcAft>
                          <a:spcPts val="800"/>
                        </a:spcAft>
                      </a:pPr>
                      <a:r>
                        <a:rPr lang="en-IE" sz="1000">
                          <a:effectLst/>
                        </a:rPr>
                        <a:t>2011</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59852" marR="59852" marT="0" marB="0"/>
                </a:tc>
                <a:tc>
                  <a:txBody>
                    <a:bodyPr/>
                    <a:lstStyle/>
                    <a:p>
                      <a:pPr algn="just">
                        <a:lnSpc>
                          <a:spcPct val="150000"/>
                        </a:lnSpc>
                        <a:spcAft>
                          <a:spcPts val="800"/>
                        </a:spcAft>
                      </a:pPr>
                      <a:r>
                        <a:rPr lang="en-IE" sz="1000">
                          <a:effectLst/>
                        </a:rPr>
                        <a:t>599</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59852" marR="59852" marT="0" marB="0"/>
                </a:tc>
                <a:tc>
                  <a:txBody>
                    <a:bodyPr/>
                    <a:lstStyle/>
                    <a:p>
                      <a:pPr algn="just">
                        <a:lnSpc>
                          <a:spcPct val="150000"/>
                        </a:lnSpc>
                        <a:spcAft>
                          <a:spcPts val="800"/>
                        </a:spcAft>
                      </a:pPr>
                      <a:r>
                        <a:rPr lang="en-IE" sz="1000">
                          <a:effectLst/>
                        </a:rPr>
                        <a:t>15</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59852" marR="59852" marT="0" marB="0"/>
                </a:tc>
                <a:extLst>
                  <a:ext uri="{0D108BD9-81ED-4DB2-BD59-A6C34878D82A}">
                    <a16:rowId xmlns:a16="http://schemas.microsoft.com/office/drawing/2014/main" val="1905658987"/>
                  </a:ext>
                </a:extLst>
              </a:tr>
              <a:tr h="343526">
                <a:tc>
                  <a:txBody>
                    <a:bodyPr/>
                    <a:lstStyle/>
                    <a:p>
                      <a:pPr algn="just">
                        <a:lnSpc>
                          <a:spcPct val="150000"/>
                        </a:lnSpc>
                        <a:spcAft>
                          <a:spcPts val="800"/>
                        </a:spcAft>
                      </a:pPr>
                      <a:r>
                        <a:rPr lang="en-IE" sz="1000">
                          <a:effectLst/>
                        </a:rPr>
                        <a:t>2012</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59852" marR="59852" marT="0" marB="0"/>
                </a:tc>
                <a:tc>
                  <a:txBody>
                    <a:bodyPr/>
                    <a:lstStyle/>
                    <a:p>
                      <a:pPr algn="just">
                        <a:lnSpc>
                          <a:spcPct val="150000"/>
                        </a:lnSpc>
                        <a:spcAft>
                          <a:spcPts val="800"/>
                        </a:spcAft>
                      </a:pPr>
                      <a:r>
                        <a:rPr lang="en-IE" sz="1000">
                          <a:effectLst/>
                        </a:rPr>
                        <a:t>773</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59852" marR="59852" marT="0" marB="0"/>
                </a:tc>
                <a:tc>
                  <a:txBody>
                    <a:bodyPr/>
                    <a:lstStyle/>
                    <a:p>
                      <a:pPr algn="just">
                        <a:lnSpc>
                          <a:spcPct val="150000"/>
                        </a:lnSpc>
                        <a:spcAft>
                          <a:spcPts val="800"/>
                        </a:spcAft>
                      </a:pPr>
                      <a:r>
                        <a:rPr lang="en-IE" sz="1000">
                          <a:effectLst/>
                        </a:rPr>
                        <a:t>20</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59852" marR="59852" marT="0" marB="0"/>
                </a:tc>
                <a:extLst>
                  <a:ext uri="{0D108BD9-81ED-4DB2-BD59-A6C34878D82A}">
                    <a16:rowId xmlns:a16="http://schemas.microsoft.com/office/drawing/2014/main" val="2385013666"/>
                  </a:ext>
                </a:extLst>
              </a:tr>
              <a:tr h="343526">
                <a:tc>
                  <a:txBody>
                    <a:bodyPr/>
                    <a:lstStyle/>
                    <a:p>
                      <a:pPr algn="just">
                        <a:lnSpc>
                          <a:spcPct val="150000"/>
                        </a:lnSpc>
                        <a:spcAft>
                          <a:spcPts val="800"/>
                        </a:spcAft>
                      </a:pPr>
                      <a:r>
                        <a:rPr lang="en-IE" sz="1000">
                          <a:effectLst/>
                        </a:rPr>
                        <a:t>2013</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59852" marR="59852" marT="0" marB="0"/>
                </a:tc>
                <a:tc>
                  <a:txBody>
                    <a:bodyPr/>
                    <a:lstStyle/>
                    <a:p>
                      <a:pPr algn="just">
                        <a:lnSpc>
                          <a:spcPct val="150000"/>
                        </a:lnSpc>
                        <a:spcAft>
                          <a:spcPts val="800"/>
                        </a:spcAft>
                      </a:pPr>
                      <a:r>
                        <a:rPr lang="en-IE" sz="1000">
                          <a:effectLst/>
                        </a:rPr>
                        <a:t>631</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59852" marR="59852" marT="0" marB="0"/>
                </a:tc>
                <a:tc>
                  <a:txBody>
                    <a:bodyPr/>
                    <a:lstStyle/>
                    <a:p>
                      <a:pPr algn="just">
                        <a:lnSpc>
                          <a:spcPct val="150000"/>
                        </a:lnSpc>
                        <a:spcAft>
                          <a:spcPts val="800"/>
                        </a:spcAft>
                      </a:pPr>
                      <a:r>
                        <a:rPr lang="en-IE" sz="1000">
                          <a:effectLst/>
                        </a:rPr>
                        <a:t>16</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59852" marR="59852" marT="0" marB="0"/>
                </a:tc>
                <a:extLst>
                  <a:ext uri="{0D108BD9-81ED-4DB2-BD59-A6C34878D82A}">
                    <a16:rowId xmlns:a16="http://schemas.microsoft.com/office/drawing/2014/main" val="2977545544"/>
                  </a:ext>
                </a:extLst>
              </a:tr>
              <a:tr h="343526">
                <a:tc>
                  <a:txBody>
                    <a:bodyPr/>
                    <a:lstStyle/>
                    <a:p>
                      <a:pPr algn="just">
                        <a:lnSpc>
                          <a:spcPct val="150000"/>
                        </a:lnSpc>
                        <a:spcAft>
                          <a:spcPts val="800"/>
                        </a:spcAft>
                      </a:pPr>
                      <a:r>
                        <a:rPr lang="en-IE" sz="1000">
                          <a:effectLst/>
                        </a:rPr>
                        <a:t>2014</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59852" marR="59852" marT="0" marB="0"/>
                </a:tc>
                <a:tc>
                  <a:txBody>
                    <a:bodyPr/>
                    <a:lstStyle/>
                    <a:p>
                      <a:pPr algn="just">
                        <a:lnSpc>
                          <a:spcPct val="150000"/>
                        </a:lnSpc>
                        <a:spcAft>
                          <a:spcPts val="800"/>
                        </a:spcAft>
                      </a:pPr>
                      <a:r>
                        <a:rPr lang="en-IE" sz="1000">
                          <a:effectLst/>
                        </a:rPr>
                        <a:t>1,257</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59852" marR="59852" marT="0" marB="0"/>
                </a:tc>
                <a:tc>
                  <a:txBody>
                    <a:bodyPr/>
                    <a:lstStyle/>
                    <a:p>
                      <a:pPr algn="just">
                        <a:lnSpc>
                          <a:spcPct val="150000"/>
                        </a:lnSpc>
                        <a:spcAft>
                          <a:spcPts val="800"/>
                        </a:spcAft>
                      </a:pPr>
                      <a:r>
                        <a:rPr lang="en-IE" sz="1000">
                          <a:effectLst/>
                        </a:rPr>
                        <a:t>27</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59852" marR="59852" marT="0" marB="0"/>
                </a:tc>
                <a:extLst>
                  <a:ext uri="{0D108BD9-81ED-4DB2-BD59-A6C34878D82A}">
                    <a16:rowId xmlns:a16="http://schemas.microsoft.com/office/drawing/2014/main" val="3792801436"/>
                  </a:ext>
                </a:extLst>
              </a:tr>
              <a:tr h="343526">
                <a:tc>
                  <a:txBody>
                    <a:bodyPr/>
                    <a:lstStyle/>
                    <a:p>
                      <a:pPr algn="just">
                        <a:lnSpc>
                          <a:spcPct val="150000"/>
                        </a:lnSpc>
                        <a:spcAft>
                          <a:spcPts val="800"/>
                        </a:spcAft>
                      </a:pPr>
                      <a:r>
                        <a:rPr lang="en-IE" sz="1000">
                          <a:effectLst/>
                        </a:rPr>
                        <a:t>2015</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59852" marR="59852" marT="0" marB="0"/>
                </a:tc>
                <a:tc>
                  <a:txBody>
                    <a:bodyPr/>
                    <a:lstStyle/>
                    <a:p>
                      <a:pPr algn="just">
                        <a:lnSpc>
                          <a:spcPct val="150000"/>
                        </a:lnSpc>
                        <a:spcAft>
                          <a:spcPts val="800"/>
                        </a:spcAft>
                      </a:pPr>
                      <a:r>
                        <a:rPr lang="en-IE" sz="1000">
                          <a:effectLst/>
                        </a:rPr>
                        <a:t>2,082</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59852" marR="59852" marT="0" marB="0"/>
                </a:tc>
                <a:tc>
                  <a:txBody>
                    <a:bodyPr/>
                    <a:lstStyle/>
                    <a:p>
                      <a:pPr algn="just">
                        <a:lnSpc>
                          <a:spcPct val="150000"/>
                        </a:lnSpc>
                        <a:spcAft>
                          <a:spcPts val="800"/>
                        </a:spcAft>
                      </a:pPr>
                      <a:r>
                        <a:rPr lang="en-IE" sz="1000">
                          <a:effectLst/>
                        </a:rPr>
                        <a:t>51</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59852" marR="59852" marT="0" marB="0"/>
                </a:tc>
                <a:extLst>
                  <a:ext uri="{0D108BD9-81ED-4DB2-BD59-A6C34878D82A}">
                    <a16:rowId xmlns:a16="http://schemas.microsoft.com/office/drawing/2014/main" val="3869356180"/>
                  </a:ext>
                </a:extLst>
              </a:tr>
              <a:tr h="343526">
                <a:tc>
                  <a:txBody>
                    <a:bodyPr/>
                    <a:lstStyle/>
                    <a:p>
                      <a:pPr algn="just">
                        <a:lnSpc>
                          <a:spcPct val="150000"/>
                        </a:lnSpc>
                        <a:spcAft>
                          <a:spcPts val="800"/>
                        </a:spcAft>
                      </a:pPr>
                      <a:r>
                        <a:rPr lang="en-IE" sz="1000">
                          <a:effectLst/>
                        </a:rPr>
                        <a:t>2016</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59852" marR="59852" marT="0" marB="0"/>
                </a:tc>
                <a:tc>
                  <a:txBody>
                    <a:bodyPr/>
                    <a:lstStyle/>
                    <a:p>
                      <a:pPr algn="just">
                        <a:lnSpc>
                          <a:spcPct val="150000"/>
                        </a:lnSpc>
                        <a:spcAft>
                          <a:spcPts val="800"/>
                        </a:spcAft>
                      </a:pPr>
                      <a:r>
                        <a:rPr lang="en-IE" sz="1000" dirty="0">
                          <a:effectLst/>
                        </a:rPr>
                        <a:t>3,260</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9852" marR="59852" marT="0" marB="0"/>
                </a:tc>
                <a:tc>
                  <a:txBody>
                    <a:bodyPr/>
                    <a:lstStyle/>
                    <a:p>
                      <a:pPr algn="just">
                        <a:lnSpc>
                          <a:spcPct val="150000"/>
                        </a:lnSpc>
                        <a:spcAft>
                          <a:spcPts val="800"/>
                        </a:spcAft>
                      </a:pPr>
                      <a:r>
                        <a:rPr lang="en-IE" sz="1000">
                          <a:effectLst/>
                        </a:rPr>
                        <a:t>101</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59852" marR="59852" marT="0" marB="0"/>
                </a:tc>
                <a:extLst>
                  <a:ext uri="{0D108BD9-81ED-4DB2-BD59-A6C34878D82A}">
                    <a16:rowId xmlns:a16="http://schemas.microsoft.com/office/drawing/2014/main" val="4096751602"/>
                  </a:ext>
                </a:extLst>
              </a:tr>
              <a:tr h="343526">
                <a:tc>
                  <a:txBody>
                    <a:bodyPr/>
                    <a:lstStyle/>
                    <a:p>
                      <a:pPr algn="just">
                        <a:lnSpc>
                          <a:spcPct val="150000"/>
                        </a:lnSpc>
                        <a:spcAft>
                          <a:spcPts val="800"/>
                        </a:spcAft>
                      </a:pPr>
                      <a:r>
                        <a:rPr lang="en-IE" sz="1000">
                          <a:effectLst/>
                        </a:rPr>
                        <a:t>2017</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59852" marR="59852" marT="0" marB="0"/>
                </a:tc>
                <a:tc>
                  <a:txBody>
                    <a:bodyPr/>
                    <a:lstStyle/>
                    <a:p>
                      <a:pPr algn="just">
                        <a:lnSpc>
                          <a:spcPct val="150000"/>
                        </a:lnSpc>
                        <a:spcAft>
                          <a:spcPts val="800"/>
                        </a:spcAft>
                      </a:pPr>
                      <a:r>
                        <a:rPr lang="en-IE" sz="1000">
                          <a:effectLst/>
                        </a:rPr>
                        <a:t>5,383</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59852" marR="59852" marT="0" marB="0"/>
                </a:tc>
                <a:tc>
                  <a:txBody>
                    <a:bodyPr/>
                    <a:lstStyle/>
                    <a:p>
                      <a:pPr algn="just">
                        <a:lnSpc>
                          <a:spcPct val="150000"/>
                        </a:lnSpc>
                        <a:spcAft>
                          <a:spcPts val="800"/>
                        </a:spcAft>
                      </a:pPr>
                      <a:r>
                        <a:rPr lang="en-IE" sz="1000">
                          <a:effectLst/>
                        </a:rPr>
                        <a:t>160</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59852" marR="59852" marT="0" marB="0"/>
                </a:tc>
                <a:extLst>
                  <a:ext uri="{0D108BD9-81ED-4DB2-BD59-A6C34878D82A}">
                    <a16:rowId xmlns:a16="http://schemas.microsoft.com/office/drawing/2014/main" val="3847543614"/>
                  </a:ext>
                </a:extLst>
              </a:tr>
              <a:tr h="343526">
                <a:tc>
                  <a:txBody>
                    <a:bodyPr/>
                    <a:lstStyle/>
                    <a:p>
                      <a:pPr algn="just">
                        <a:lnSpc>
                          <a:spcPct val="150000"/>
                        </a:lnSpc>
                        <a:spcAft>
                          <a:spcPts val="800"/>
                        </a:spcAft>
                      </a:pPr>
                      <a:r>
                        <a:rPr lang="en-IE" sz="1000">
                          <a:effectLst/>
                        </a:rPr>
                        <a:t>2018</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59852" marR="59852" marT="0" marB="0"/>
                </a:tc>
                <a:tc>
                  <a:txBody>
                    <a:bodyPr/>
                    <a:lstStyle/>
                    <a:p>
                      <a:pPr algn="just">
                        <a:lnSpc>
                          <a:spcPct val="150000"/>
                        </a:lnSpc>
                        <a:spcAft>
                          <a:spcPts val="800"/>
                        </a:spcAft>
                      </a:pPr>
                      <a:r>
                        <a:rPr lang="en-IE" sz="1000">
                          <a:effectLst/>
                        </a:rPr>
                        <a:t>8,899</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59852" marR="59852" marT="0" marB="0"/>
                </a:tc>
                <a:tc>
                  <a:txBody>
                    <a:bodyPr/>
                    <a:lstStyle/>
                    <a:p>
                      <a:pPr algn="just">
                        <a:lnSpc>
                          <a:spcPct val="150000"/>
                        </a:lnSpc>
                        <a:spcAft>
                          <a:spcPts val="800"/>
                        </a:spcAft>
                      </a:pPr>
                      <a:r>
                        <a:rPr lang="en-IE" sz="1000">
                          <a:effectLst/>
                        </a:rPr>
                        <a:t>263</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59852" marR="59852" marT="0" marB="0"/>
                </a:tc>
                <a:extLst>
                  <a:ext uri="{0D108BD9-81ED-4DB2-BD59-A6C34878D82A}">
                    <a16:rowId xmlns:a16="http://schemas.microsoft.com/office/drawing/2014/main" val="966523707"/>
                  </a:ext>
                </a:extLst>
              </a:tr>
              <a:tr h="343526">
                <a:tc>
                  <a:txBody>
                    <a:bodyPr/>
                    <a:lstStyle/>
                    <a:p>
                      <a:pPr algn="just">
                        <a:lnSpc>
                          <a:spcPct val="150000"/>
                        </a:lnSpc>
                        <a:spcAft>
                          <a:spcPts val="800"/>
                        </a:spcAft>
                      </a:pPr>
                      <a:r>
                        <a:rPr lang="en-IE" sz="1000">
                          <a:effectLst/>
                        </a:rPr>
                        <a:t>2019</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59852" marR="59852" marT="0" marB="0"/>
                </a:tc>
                <a:tc>
                  <a:txBody>
                    <a:bodyPr/>
                    <a:lstStyle/>
                    <a:p>
                      <a:pPr algn="just">
                        <a:lnSpc>
                          <a:spcPct val="150000"/>
                        </a:lnSpc>
                        <a:spcAft>
                          <a:spcPts val="800"/>
                        </a:spcAft>
                      </a:pPr>
                      <a:r>
                        <a:rPr lang="en-IE" sz="1000" dirty="0">
                          <a:effectLst/>
                        </a:rPr>
                        <a:t>14,984</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9852" marR="59852" marT="0" marB="0"/>
                </a:tc>
                <a:tc>
                  <a:txBody>
                    <a:bodyPr/>
                    <a:lstStyle/>
                    <a:p>
                      <a:pPr algn="just">
                        <a:lnSpc>
                          <a:spcPct val="150000"/>
                        </a:lnSpc>
                        <a:spcAft>
                          <a:spcPts val="800"/>
                        </a:spcAft>
                      </a:pPr>
                      <a:r>
                        <a:rPr lang="en-IE" sz="1000">
                          <a:effectLst/>
                        </a:rPr>
                        <a:t>454</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59852" marR="59852" marT="0" marB="0"/>
                </a:tc>
                <a:extLst>
                  <a:ext uri="{0D108BD9-81ED-4DB2-BD59-A6C34878D82A}">
                    <a16:rowId xmlns:a16="http://schemas.microsoft.com/office/drawing/2014/main" val="2871787686"/>
                  </a:ext>
                </a:extLst>
              </a:tr>
              <a:tr h="343526">
                <a:tc>
                  <a:txBody>
                    <a:bodyPr/>
                    <a:lstStyle/>
                    <a:p>
                      <a:pPr algn="just">
                        <a:lnSpc>
                          <a:spcPct val="150000"/>
                        </a:lnSpc>
                        <a:spcAft>
                          <a:spcPts val="800"/>
                        </a:spcAft>
                      </a:pPr>
                      <a:r>
                        <a:rPr lang="en-IE" sz="1000" dirty="0">
                          <a:effectLst/>
                        </a:rPr>
                        <a:t>*2020 (to end of April)</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9852" marR="59852" marT="0" marB="0"/>
                </a:tc>
                <a:tc>
                  <a:txBody>
                    <a:bodyPr/>
                    <a:lstStyle/>
                    <a:p>
                      <a:pPr algn="just">
                        <a:lnSpc>
                          <a:spcPct val="150000"/>
                        </a:lnSpc>
                        <a:spcAft>
                          <a:spcPts val="800"/>
                        </a:spcAft>
                      </a:pPr>
                      <a:r>
                        <a:rPr lang="en-IE" sz="1000" dirty="0">
                          <a:effectLst/>
                        </a:rPr>
                        <a:t>9,127</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9852" marR="59852" marT="0" marB="0"/>
                </a:tc>
                <a:tc>
                  <a:txBody>
                    <a:bodyPr/>
                    <a:lstStyle/>
                    <a:p>
                      <a:pPr algn="just">
                        <a:lnSpc>
                          <a:spcPct val="150000"/>
                        </a:lnSpc>
                        <a:spcAft>
                          <a:spcPts val="800"/>
                        </a:spcAft>
                      </a:pPr>
                      <a:r>
                        <a:rPr lang="en-IE" sz="1000" dirty="0">
                          <a:effectLst/>
                        </a:rPr>
                        <a:t>326</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9852" marR="59852" marT="0" marB="0"/>
                </a:tc>
                <a:extLst>
                  <a:ext uri="{0D108BD9-81ED-4DB2-BD59-A6C34878D82A}">
                    <a16:rowId xmlns:a16="http://schemas.microsoft.com/office/drawing/2014/main" val="2593600286"/>
                  </a:ext>
                </a:extLst>
              </a:tr>
            </a:tbl>
          </a:graphicData>
        </a:graphic>
      </p:graphicFrame>
      <p:sp>
        <p:nvSpPr>
          <p:cNvPr id="7" name="Rectangle 1">
            <a:extLst>
              <a:ext uri="{FF2B5EF4-FFF2-40B4-BE49-F238E27FC236}">
                <a16:creationId xmlns:a16="http://schemas.microsoft.com/office/drawing/2014/main" id="{353BEA98-C4E9-4545-953B-D93314F03056}"/>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IE" altLang="en-US" sz="1100" b="1" i="0" u="none" strike="noStrike" cap="none" normalizeH="0" baseline="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New EV/Hybrid Registrations in Ireland 2010 – 2020 (figures obtained from stats.beepbeep.ie)</a:t>
            </a:r>
            <a:endParaRPr kumimoji="0" lang="en-IE"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7017241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7D78C1-F4ED-412E-B3D8-F17DFB144A22}"/>
              </a:ext>
            </a:extLst>
          </p:cNvPr>
          <p:cNvSpPr>
            <a:spLocks noGrp="1"/>
          </p:cNvSpPr>
          <p:nvPr>
            <p:ph type="title"/>
          </p:nvPr>
        </p:nvSpPr>
        <p:spPr/>
        <p:txBody>
          <a:bodyPr/>
          <a:lstStyle/>
          <a:p>
            <a:pPr algn="ctr"/>
            <a:r>
              <a:rPr lang="en-GB" dirty="0"/>
              <a:t>EV Charging</a:t>
            </a:r>
          </a:p>
        </p:txBody>
      </p:sp>
      <p:sp>
        <p:nvSpPr>
          <p:cNvPr id="3" name="Content Placeholder 2">
            <a:extLst>
              <a:ext uri="{FF2B5EF4-FFF2-40B4-BE49-F238E27FC236}">
                <a16:creationId xmlns:a16="http://schemas.microsoft.com/office/drawing/2014/main" id="{382ECB9D-F7FD-4A5F-9275-919191A9129D}"/>
              </a:ext>
            </a:extLst>
          </p:cNvPr>
          <p:cNvSpPr>
            <a:spLocks noGrp="1"/>
          </p:cNvSpPr>
          <p:nvPr>
            <p:ph idx="1"/>
          </p:nvPr>
        </p:nvSpPr>
        <p:spPr/>
        <p:txBody>
          <a:bodyPr>
            <a:normAutofit fontScale="92500" lnSpcReduction="20000"/>
          </a:bodyPr>
          <a:lstStyle/>
          <a:p>
            <a:r>
              <a:rPr lang="en-GB" dirty="0"/>
              <a:t>Home 80%</a:t>
            </a:r>
          </a:p>
          <a:p>
            <a:r>
              <a:rPr lang="en-GB" dirty="0"/>
              <a:t>Work 10%</a:t>
            </a:r>
          </a:p>
          <a:p>
            <a:r>
              <a:rPr lang="en-GB" dirty="0"/>
              <a:t>On-Street (Public/Private) 6%</a:t>
            </a:r>
          </a:p>
          <a:p>
            <a:r>
              <a:rPr lang="en-GB" dirty="0"/>
              <a:t>Motorway Network 4%</a:t>
            </a:r>
          </a:p>
          <a:p>
            <a:r>
              <a:rPr lang="en-IE" sz="1300" dirty="0"/>
              <a:t>Source: EV Charging Infrastructure – Guidelines for Cities 2017</a:t>
            </a:r>
            <a:endParaRPr lang="en-GB" sz="1300" dirty="0"/>
          </a:p>
          <a:p>
            <a:r>
              <a:rPr lang="en-US" dirty="0"/>
              <a:t>“The prevalence of home charging should not be seen as a reason for policymakers to conclude that public charging infrastructure is not important for uptake. Data around frequency of charging events shows that even drivers who charge mainly at home do access public charging networks for some journeys.”</a:t>
            </a:r>
          </a:p>
          <a:p>
            <a:r>
              <a:rPr lang="en-US" sz="1300" dirty="0"/>
              <a:t>Source: UCD Energy Institute – The State of Play in Electric Vehicle Charging Services: Global Trends with Insight for Ireland</a:t>
            </a:r>
          </a:p>
          <a:p>
            <a:r>
              <a:rPr lang="en-IE" sz="2600" dirty="0"/>
              <a:t>The ESB owns, operates and maintains approximately 1,100 public charge points across the island of Ireland (</a:t>
            </a:r>
            <a:r>
              <a:rPr lang="en-IE" sz="2600" u="sng" dirty="0">
                <a:hlinkClick r:id="rId2"/>
              </a:rPr>
              <a:t>https://www.esb.ie/ecars/charge-point-map</a:t>
            </a:r>
            <a:r>
              <a:rPr lang="en-IE" sz="2600" dirty="0"/>
              <a:t>).</a:t>
            </a:r>
            <a:endParaRPr lang="en-GB" sz="2600" dirty="0"/>
          </a:p>
          <a:p>
            <a:endParaRPr lang="en-GB" sz="1300" dirty="0"/>
          </a:p>
          <a:p>
            <a:endParaRPr lang="en-US" dirty="0"/>
          </a:p>
          <a:p>
            <a:endParaRPr lang="en-GB" dirty="0"/>
          </a:p>
          <a:p>
            <a:endParaRPr lang="en-GB" dirty="0"/>
          </a:p>
        </p:txBody>
      </p:sp>
    </p:spTree>
    <p:extLst>
      <p:ext uri="{BB962C8B-B14F-4D97-AF65-F5344CB8AC3E}">
        <p14:creationId xmlns:p14="http://schemas.microsoft.com/office/powerpoint/2010/main" val="2272655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E0F895-D366-478E-BA8B-3FDFE311C5F7}"/>
              </a:ext>
            </a:extLst>
          </p:cNvPr>
          <p:cNvSpPr>
            <a:spLocks noGrp="1"/>
          </p:cNvSpPr>
          <p:nvPr>
            <p:ph type="title"/>
          </p:nvPr>
        </p:nvSpPr>
        <p:spPr/>
        <p:txBody>
          <a:bodyPr/>
          <a:lstStyle/>
          <a:p>
            <a:pPr algn="ctr"/>
            <a:r>
              <a:rPr lang="en-GB" dirty="0"/>
              <a:t>On-Street EV Charging Events in Limerick 2016-2020</a:t>
            </a:r>
          </a:p>
        </p:txBody>
      </p:sp>
      <p:sp>
        <p:nvSpPr>
          <p:cNvPr id="4" name="Content Placeholder 3">
            <a:extLst>
              <a:ext uri="{FF2B5EF4-FFF2-40B4-BE49-F238E27FC236}">
                <a16:creationId xmlns:a16="http://schemas.microsoft.com/office/drawing/2014/main" id="{DD117850-817B-4A4A-AE8A-E4DC5E68B75D}"/>
              </a:ext>
            </a:extLst>
          </p:cNvPr>
          <p:cNvSpPr>
            <a:spLocks noGrp="1"/>
          </p:cNvSpPr>
          <p:nvPr>
            <p:ph idx="1"/>
          </p:nvPr>
        </p:nvSpPr>
        <p:spPr/>
        <p:txBody>
          <a:bodyPr>
            <a:normAutofit/>
          </a:bodyPr>
          <a:lstStyle/>
          <a:p>
            <a:r>
              <a:rPr lang="en-GB" dirty="0"/>
              <a:t>Increasing usage</a:t>
            </a:r>
          </a:p>
          <a:p>
            <a:r>
              <a:rPr lang="en-GB" dirty="0"/>
              <a:t>Average Usage Per EV Charger Per Minute/Month 2020</a:t>
            </a:r>
          </a:p>
          <a:p>
            <a:r>
              <a:rPr lang="en-GB" dirty="0"/>
              <a:t>Limerick County 2,589 (83.5 hours)</a:t>
            </a:r>
          </a:p>
          <a:p>
            <a:r>
              <a:rPr lang="en-GB" dirty="0"/>
              <a:t>Limerick City 4,843 (156.2 hours)</a:t>
            </a:r>
          </a:p>
          <a:p>
            <a:r>
              <a:rPr lang="en-GB" dirty="0"/>
              <a:t>Usage still relatively low – early stage of transition</a:t>
            </a:r>
          </a:p>
          <a:p>
            <a:r>
              <a:rPr lang="en-GB" sz="1100" dirty="0"/>
              <a:t>Source: ESB </a:t>
            </a:r>
            <a:r>
              <a:rPr lang="en-GB" sz="1100" dirty="0" err="1"/>
              <a:t>eCars</a:t>
            </a:r>
            <a:endParaRPr lang="en-GB" sz="1100" dirty="0"/>
          </a:p>
        </p:txBody>
      </p:sp>
    </p:spTree>
    <p:extLst>
      <p:ext uri="{BB962C8B-B14F-4D97-AF65-F5344CB8AC3E}">
        <p14:creationId xmlns:p14="http://schemas.microsoft.com/office/powerpoint/2010/main" val="9923621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C465EB-863D-4010-9EA8-5BCA2C87917C}"/>
              </a:ext>
            </a:extLst>
          </p:cNvPr>
          <p:cNvSpPr>
            <a:spLocks noGrp="1"/>
          </p:cNvSpPr>
          <p:nvPr>
            <p:ph type="title"/>
          </p:nvPr>
        </p:nvSpPr>
        <p:spPr/>
        <p:txBody>
          <a:bodyPr/>
          <a:lstStyle/>
          <a:p>
            <a:pPr algn="ctr"/>
            <a:r>
              <a:rPr lang="en-GB" dirty="0"/>
              <a:t>Supporting the Transition</a:t>
            </a:r>
          </a:p>
        </p:txBody>
      </p:sp>
      <p:sp>
        <p:nvSpPr>
          <p:cNvPr id="3" name="Content Placeholder 2">
            <a:extLst>
              <a:ext uri="{FF2B5EF4-FFF2-40B4-BE49-F238E27FC236}">
                <a16:creationId xmlns:a16="http://schemas.microsoft.com/office/drawing/2014/main" id="{788EB0A8-5ACD-436F-B8EE-4686D5207480}"/>
              </a:ext>
            </a:extLst>
          </p:cNvPr>
          <p:cNvSpPr>
            <a:spLocks noGrp="1"/>
          </p:cNvSpPr>
          <p:nvPr>
            <p:ph idx="1"/>
          </p:nvPr>
        </p:nvSpPr>
        <p:spPr/>
        <p:txBody>
          <a:bodyPr>
            <a:normAutofit fontScale="85000" lnSpcReduction="20000"/>
          </a:bodyPr>
          <a:lstStyle/>
          <a:p>
            <a:pPr fontAlgn="base"/>
            <a:r>
              <a:rPr lang="en-GB" dirty="0"/>
              <a:t>Many European municipalities have sought to incentivise the uptake of electric vehicles through a combination of regulation and incentives including </a:t>
            </a:r>
            <a:r>
              <a:rPr lang="en-IE" dirty="0"/>
              <a:t>driving and parking privileges for EVs (such as driving in bus lanes or reducing/eliminating parking fees), reducing or eliminating vehicle registration fees or road taxes.  </a:t>
            </a:r>
            <a:endParaRPr lang="en-GB" dirty="0"/>
          </a:p>
          <a:p>
            <a:pPr marL="0" indent="0" fontAlgn="base">
              <a:buNone/>
            </a:pPr>
            <a:endParaRPr lang="en-GB" dirty="0"/>
          </a:p>
          <a:p>
            <a:pPr marL="0" indent="0" fontAlgn="base">
              <a:buNone/>
            </a:pPr>
            <a:r>
              <a:rPr lang="en-GB" dirty="0"/>
              <a:t>Conclusions:</a:t>
            </a:r>
          </a:p>
          <a:p>
            <a:pPr fontAlgn="base"/>
            <a:r>
              <a:rPr lang="en-GB" dirty="0"/>
              <a:t>National policy target of 800,000 private EVs by 2030</a:t>
            </a:r>
          </a:p>
          <a:p>
            <a:pPr fontAlgn="base"/>
            <a:r>
              <a:rPr lang="en-GB" dirty="0"/>
              <a:t>Requirement to provide additional EV charging points (home, work, on-street)</a:t>
            </a:r>
          </a:p>
          <a:p>
            <a:pPr fontAlgn="base"/>
            <a:r>
              <a:rPr lang="en-GB" dirty="0"/>
              <a:t>EV sales trends increasing but still relatively small (13%)</a:t>
            </a:r>
          </a:p>
          <a:p>
            <a:pPr fontAlgn="base"/>
            <a:r>
              <a:rPr lang="en-GB" dirty="0"/>
              <a:t>On-street EV charging usage increasing but still relatively small</a:t>
            </a:r>
          </a:p>
          <a:p>
            <a:pPr fontAlgn="base"/>
            <a:r>
              <a:rPr lang="en-GB" dirty="0"/>
              <a:t>LCCC can support the transition via regulation, support for charging infrastructure and incentives</a:t>
            </a:r>
          </a:p>
          <a:p>
            <a:pPr fontAlgn="base"/>
            <a:endParaRPr lang="en-GB" dirty="0"/>
          </a:p>
          <a:p>
            <a:pPr marL="0" indent="0" fontAlgn="base">
              <a:buNone/>
            </a:pPr>
            <a:endParaRPr lang="en-GB" dirty="0"/>
          </a:p>
          <a:p>
            <a:endParaRPr lang="en-GB" dirty="0"/>
          </a:p>
        </p:txBody>
      </p:sp>
    </p:spTree>
    <p:extLst>
      <p:ext uri="{BB962C8B-B14F-4D97-AF65-F5344CB8AC3E}">
        <p14:creationId xmlns:p14="http://schemas.microsoft.com/office/powerpoint/2010/main" val="379693098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mso-contentType ?>
<SharedContentType xmlns="Microsoft.SharePoint.Taxonomy.ContentTypeSync" SourceId="7e733a04-0821-4e76-9ae2-fc1dcfab5bc4" ContentTypeId="0x010100DEFFC5202677D240AAC1A18AB658BD30" PreviousValue="false"/>
</file>

<file path=customXml/item2.xml><?xml version="1.0" encoding="utf-8"?>
<p:properties xmlns:p="http://schemas.microsoft.com/office/2006/metadata/properties" xmlns:xsi="http://www.w3.org/2001/XMLSchema-instance" xmlns:pc="http://schemas.microsoft.com/office/infopath/2007/PartnerControls">
  <documentManagement>
    <Pilot_PII xmlns="8efb52a8-86af-420a-b243-9a528fe3c2b8">No</Pilot_PII>
    <Pilot_CustomTrigger xmlns="8efb52a8-86af-420a-b243-9a528fe3c2b8">false</Pilot_CustomTrigger>
    <Pilot_LibraryMetadataID xmlns="8efb52a8-86af-420a-b243-9a528fe3c2b8" xsi:nil="true"/>
  </documentManagement>
</p:properties>
</file>

<file path=customXml/item3.xml><?xml version="1.0" encoding="utf-8"?>
<ct:contentTypeSchema xmlns:ct="http://schemas.microsoft.com/office/2006/metadata/contentType" xmlns:ma="http://schemas.microsoft.com/office/2006/metadata/properties/metaAttributes" ct:_="" ma:_="" ma:contentTypeName="Limerick Document" ma:contentTypeID="0x010100DEFFC5202677D240AAC1A18AB658BD300091D480E10CA16F4B8DD789EA28387F18" ma:contentTypeVersion="12" ma:contentTypeDescription="" ma:contentTypeScope="" ma:versionID="c492115d0e14c8a0b990996af70a73cc">
  <xsd:schema xmlns:xsd="http://www.w3.org/2001/XMLSchema" xmlns:xs="http://www.w3.org/2001/XMLSchema" xmlns:p="http://schemas.microsoft.com/office/2006/metadata/properties" xmlns:ns2="8efb52a8-86af-420a-b243-9a528fe3c2b8" targetNamespace="http://schemas.microsoft.com/office/2006/metadata/properties" ma:root="true" ma:fieldsID="0f9d5c27cf54e2e9c4c7c5bea58ad61f" ns2:_="">
    <xsd:import namespace="8efb52a8-86af-420a-b243-9a528fe3c2b8"/>
    <xsd:element name="properties">
      <xsd:complexType>
        <xsd:sequence>
          <xsd:element name="documentManagement">
            <xsd:complexType>
              <xsd:all>
                <xsd:element ref="ns2:Pilot_PII"/>
                <xsd:element ref="ns2:Pilot_CustomTrigger" minOccurs="0"/>
                <xsd:element ref="ns2:Pilot_LibraryMetadata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efb52a8-86af-420a-b243-9a528fe3c2b8" elementFormDefault="qualified">
    <xsd:import namespace="http://schemas.microsoft.com/office/2006/documentManagement/types"/>
    <xsd:import namespace="http://schemas.microsoft.com/office/infopath/2007/PartnerControls"/>
    <xsd:element name="Pilot_PII" ma:index="8" ma:displayName="Contains Personal Data" ma:format="Dropdown" ma:internalName="Pilot_PII">
      <xsd:simpleType>
        <xsd:restriction base="dms:Choice">
          <xsd:enumeration value="No"/>
          <xsd:enumeration value="Yes"/>
        </xsd:restriction>
      </xsd:simpleType>
    </xsd:element>
    <xsd:element name="Pilot_CustomTrigger" ma:index="9" nillable="true" ma:displayName="Custom Trigger" ma:default="0" ma:internalName="Pilot_CustomTrigger">
      <xsd:simpleType>
        <xsd:restriction base="dms:Boolean"/>
      </xsd:simpleType>
    </xsd:element>
    <xsd:element name="Pilot_LibraryMetadataID" ma:index="10" nillable="true" ma:displayName="Library Metadata ID" ma:internalName="Pilot_LibraryMetadataID">
      <xsd:simpleType>
        <xsd:restriction base="dms:Text">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FormTemplates xmlns="http://schemas.microsoft.com/sharepoint/v3/contenttype/forms">
  <Display>DocumentLibraryForm</Display>
  <Edit>DocumentLibraryForm</Edit>
  <New>DocumentLibraryForm</New>
</FormTemplates>
</file>

<file path=customXml/item5.xml><?xml version="1.0" encoding="utf-8"?>
<?mso-contentType ?>
<customXsn xmlns="http://schemas.microsoft.com/office/2006/metadata/customXsn">
  <xsnLocation/>
  <cached>True</cached>
  <openByDefault>True</openByDefault>
  <xsnScope/>
</customXsn>
</file>

<file path=customXml/itemProps1.xml><?xml version="1.0" encoding="utf-8"?>
<ds:datastoreItem xmlns:ds="http://schemas.openxmlformats.org/officeDocument/2006/customXml" ds:itemID="{59437102-F047-4F6B-8297-03C046381920}">
  <ds:schemaRefs>
    <ds:schemaRef ds:uri="Microsoft.SharePoint.Taxonomy.ContentTypeSync"/>
  </ds:schemaRefs>
</ds:datastoreItem>
</file>

<file path=customXml/itemProps2.xml><?xml version="1.0" encoding="utf-8"?>
<ds:datastoreItem xmlns:ds="http://schemas.openxmlformats.org/officeDocument/2006/customXml" ds:itemID="{9AF306A3-D361-4C25-BCDD-7036B1DA8D70}">
  <ds:schemaRefs>
    <ds:schemaRef ds:uri="http://purl.org/dc/elements/1.1/"/>
    <ds:schemaRef ds:uri="http://schemas.microsoft.com/office/2006/metadata/properties"/>
    <ds:schemaRef ds:uri="8efb52a8-86af-420a-b243-9a528fe3c2b8"/>
    <ds:schemaRef ds:uri="http://purl.org/dc/terms/"/>
    <ds:schemaRef ds:uri="http://schemas.openxmlformats.org/package/2006/metadata/core-properties"/>
    <ds:schemaRef ds:uri="http://purl.org/dc/dcmitype/"/>
    <ds:schemaRef ds:uri="http://schemas.microsoft.com/office/2006/documentManagement/types"/>
    <ds:schemaRef ds:uri="http://schemas.microsoft.com/office/infopath/2007/PartnerControls"/>
    <ds:schemaRef ds:uri="http://www.w3.org/XML/1998/namespace"/>
  </ds:schemaRefs>
</ds:datastoreItem>
</file>

<file path=customXml/itemProps3.xml><?xml version="1.0" encoding="utf-8"?>
<ds:datastoreItem xmlns:ds="http://schemas.openxmlformats.org/officeDocument/2006/customXml" ds:itemID="{BBB19A76-CD78-433D-BDCD-F2253DBA5C3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efb52a8-86af-420a-b243-9a528fe3c2b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E0227AE3-DE9D-4EC5-9A15-050B05780CEA}">
  <ds:schemaRefs>
    <ds:schemaRef ds:uri="http://schemas.microsoft.com/sharepoint/v3/contenttype/forms"/>
  </ds:schemaRefs>
</ds:datastoreItem>
</file>

<file path=customXml/itemProps5.xml><?xml version="1.0" encoding="utf-8"?>
<ds:datastoreItem xmlns:ds="http://schemas.openxmlformats.org/officeDocument/2006/customXml" ds:itemID="{8E337360-95DA-4040-9073-7CD99D8A28BA}">
  <ds:schemaRefs>
    <ds:schemaRef ds:uri="http://schemas.microsoft.com/office/2006/metadata/customXsn"/>
  </ds:schemaRefs>
</ds:datastoreItem>
</file>

<file path=docProps/app.xml><?xml version="1.0" encoding="utf-8"?>
<Properties xmlns="http://schemas.openxmlformats.org/officeDocument/2006/extended-properties" xmlns:vt="http://schemas.openxmlformats.org/officeDocument/2006/docPropsVTypes">
  <TotalTime>260</TotalTime>
  <Words>1042</Words>
  <Application>Microsoft Office PowerPoint</Application>
  <PresentationFormat>Widescreen</PresentationFormat>
  <Paragraphs>112</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Calibri Light</vt:lpstr>
      <vt:lpstr>Times New Roman</vt:lpstr>
      <vt:lpstr>Office Theme</vt:lpstr>
      <vt:lpstr>  DRAFT PARKING PLACES AMENDMENT BYE-LAWS 2020</vt:lpstr>
      <vt:lpstr>Background</vt:lpstr>
      <vt:lpstr>Transport Emissions</vt:lpstr>
      <vt:lpstr>National Policy</vt:lpstr>
      <vt:lpstr>Climate Action Plan 2019</vt:lpstr>
      <vt:lpstr>EV Sales Trends Ireland</vt:lpstr>
      <vt:lpstr>EV Charging</vt:lpstr>
      <vt:lpstr>On-Street EV Charging Events in Limerick 2016-2020</vt:lpstr>
      <vt:lpstr>Supporting the Transition</vt:lpstr>
      <vt:lpstr>Recommendation</vt:lpstr>
      <vt:lpstr>Thank You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03 2020-07-01 Presentation Draft PP Amendment Bye Laws</dc:title>
  <dc:creator>Maura McGuigan</dc:creator>
  <cp:lastModifiedBy>Lenihan, Aine</cp:lastModifiedBy>
  <cp:revision>3</cp:revision>
  <dcterms:created xsi:type="dcterms:W3CDTF">2020-06-11T08:02:08Z</dcterms:created>
  <dcterms:modified xsi:type="dcterms:W3CDTF">2020-07-01T10:56:14Z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0x010100DEFFC5202677D240AAC1A18AB658BD300091D480E10CA16F4B8DD789EA28387F18</vt:lpwstr>
  </property>
  <property fmtid="{D5CDD505-2E9C-101B-9397-08002B2CF9AE}" pid="3" name="Order">
    <vt:r8>297700</vt:r8>
  </property>
</Properties>
</file>