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58" r:id="rId3"/>
    <p:sldId id="261" r:id="rId4"/>
    <p:sldId id="260" r:id="rId5"/>
    <p:sldId id="259" r:id="rId6"/>
    <p:sldId id="262" r:id="rId7"/>
    <p:sldId id="263" r:id="rId8"/>
    <p:sldId id="264" r:id="rId9"/>
    <p:sldId id="266" r:id="rId10"/>
    <p:sldId id="265" r:id="rId11"/>
    <p:sldId id="270" r:id="rId12"/>
    <p:sldId id="268" r:id="rId13"/>
    <p:sldId id="269" r:id="rId14"/>
    <p:sldId id="271" r:id="rId15"/>
    <p:sldId id="285" r:id="rId16"/>
    <p:sldId id="286" r:id="rId17"/>
    <p:sldId id="273" r:id="rId18"/>
    <p:sldId id="274" r:id="rId19"/>
    <p:sldId id="280" r:id="rId20"/>
    <p:sldId id="276" r:id="rId21"/>
    <p:sldId id="281" r:id="rId22"/>
    <p:sldId id="278" r:id="rId23"/>
    <p:sldId id="275" r:id="rId24"/>
    <p:sldId id="277" r:id="rId25"/>
    <p:sldId id="279" r:id="rId26"/>
    <p:sldId id="28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openxmlformats.org/officeDocument/2006/relationships/customXml" Target="../customXml/item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A2181EF-7C10-458D-B9A9-A5ECD02EE734}" type="datetimeFigureOut">
              <a:rPr lang="en-IE" smtClean="0"/>
              <a:t>02/03/2020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18F6503-46C8-4475-A536-996E68C8F1A2}" type="slidenum">
              <a:rPr lang="en-IE" smtClean="0"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r>
              <a:rPr lang="en-IE" dirty="0"/>
              <a:t>Welcome to </a:t>
            </a:r>
            <a:br>
              <a:rPr lang="en-IE" dirty="0"/>
            </a:br>
            <a:r>
              <a:rPr lang="en-IE" dirty="0"/>
              <a:t>Athea Carnegie Library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863246" cy="485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17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9218" name="Picture 2" descr="C:\Users\PC10\Downloads\final layout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61" y="260648"/>
            <a:ext cx="8798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7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Picture 2" descr="C:\Users\PC10\Desktop\Presentation\Number 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30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C:\Users\PC10\Desktop\Presentation\Number 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14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1266" name="Picture 2" descr="C:\Users\PC10\Downloads\86757123_2531478387111018_665166562998616064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8944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99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4158580" cy="60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40" y="1928593"/>
            <a:ext cx="4373860" cy="329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618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9458" name="Picture 2" descr="C:\Users\PC10\Downloads\22538800_1952675144991348_5822512576999830452_o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76672"/>
            <a:ext cx="812537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71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3315" name="Picture 3" descr="C:\Users\PC10\Desktop\Village Plan\113079-11-0 (Draft) (1)-page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586779" cy="606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61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4339" name="Picture 3" descr="C:\Users\PC10\Desktop\Village Plan\113079-12-0 (Draft) (1)-page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02442" cy="636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843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892480" cy="5013176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Areas of Concern </a:t>
            </a:r>
            <a:br>
              <a:rPr lang="en-IE" dirty="0"/>
            </a:br>
            <a:r>
              <a:rPr lang="en-IE" dirty="0"/>
              <a:t>Speed Ramps</a:t>
            </a:r>
            <a:br>
              <a:rPr lang="en-IE" dirty="0"/>
            </a:br>
            <a:r>
              <a:rPr lang="en-IE" dirty="0"/>
              <a:t>Tree Planting on Street </a:t>
            </a:r>
            <a:br>
              <a:rPr lang="en-IE" dirty="0"/>
            </a:br>
            <a:r>
              <a:rPr lang="en-IE" dirty="0"/>
              <a:t>Undergrounding of Cables</a:t>
            </a:r>
            <a:br>
              <a:rPr lang="en-IE" dirty="0"/>
            </a:br>
            <a:r>
              <a:rPr lang="en-IE" dirty="0"/>
              <a:t>Footpaths </a:t>
            </a:r>
            <a:br>
              <a:rPr lang="en-IE" dirty="0"/>
            </a:br>
            <a:r>
              <a:rPr lang="en-IE" dirty="0"/>
              <a:t>Street Lighting </a:t>
            </a:r>
            <a:br>
              <a:rPr lang="en-IE" dirty="0"/>
            </a:br>
            <a:r>
              <a:rPr lang="en-IE" dirty="0"/>
              <a:t>Car Parking </a:t>
            </a:r>
            <a:br>
              <a:rPr lang="en-IE" dirty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309320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5712179" cy="1524000"/>
          </a:xfrm>
        </p:spPr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15063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4400" dirty="0"/>
              <a:t>DERELICTION</a:t>
            </a:r>
          </a:p>
        </p:txBody>
      </p:sp>
    </p:spTree>
    <p:extLst>
      <p:ext uri="{BB962C8B-B14F-4D97-AF65-F5344CB8AC3E}">
        <p14:creationId xmlns:p14="http://schemas.microsoft.com/office/powerpoint/2010/main" val="1502777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C:\Users\PC10\Downloads\69861979_2379466778978847_71127701449038888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38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892480" cy="5013176"/>
          </a:xfrm>
        </p:spPr>
        <p:txBody>
          <a:bodyPr>
            <a:normAutofit/>
          </a:bodyPr>
          <a:lstStyle/>
          <a:p>
            <a:br>
              <a:rPr lang="en-IE" dirty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309320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7" name="Picture 3" descr="C:\Users\PC10\Desktop\Presentation\Number 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6" y="188640"/>
            <a:ext cx="4583905" cy="343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C10\Desktop\Presentation\Number 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08" y="3068960"/>
            <a:ext cx="6111874" cy="343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68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892480" cy="5013176"/>
          </a:xfrm>
        </p:spPr>
        <p:txBody>
          <a:bodyPr>
            <a:normAutofit/>
          </a:bodyPr>
          <a:lstStyle/>
          <a:p>
            <a:br>
              <a:rPr lang="en-IE" dirty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309320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9" name="Picture 2" descr="C:\Users\PC10\Desktop\Presentation\FB_IMG_1561117164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2488"/>
            <a:ext cx="8820472" cy="54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77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892480" cy="5013176"/>
          </a:xfrm>
        </p:spPr>
        <p:txBody>
          <a:bodyPr>
            <a:normAutofit/>
          </a:bodyPr>
          <a:lstStyle/>
          <a:p>
            <a:br>
              <a:rPr lang="en-IE" dirty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309320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5" y="-31029"/>
            <a:ext cx="4355484" cy="35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PC10\Downloads\WhatsApp Image 2020-02-29 at 12.38.0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3644270" cy="354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C10\Desktop\Presentation\20180714_210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347" y="3498366"/>
            <a:ext cx="4479512" cy="33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3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892480" cy="5013176"/>
          </a:xfrm>
        </p:spPr>
        <p:txBody>
          <a:bodyPr>
            <a:normAutofit/>
          </a:bodyPr>
          <a:lstStyle/>
          <a:p>
            <a:br>
              <a:rPr lang="en-IE" dirty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309320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5" name="Picture 4" descr="C:\Users\PC10\Desktop\Presentation\20190808_183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350"/>
            <a:ext cx="461491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C10\Desktop\Presentation\20190828_175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44507"/>
            <a:ext cx="5679825" cy="31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230686"/>
            <a:ext cx="2664297" cy="331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03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892480" cy="5013176"/>
          </a:xfrm>
        </p:spPr>
        <p:txBody>
          <a:bodyPr>
            <a:normAutofit/>
          </a:bodyPr>
          <a:lstStyle/>
          <a:p>
            <a:br>
              <a:rPr lang="en-IE" dirty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309320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9" name="Picture 3" descr="C:\Users\PC10\Desktop\Presentation\Number 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7" y="360542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0542"/>
            <a:ext cx="3996445" cy="306845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219633" cy="349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73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892480" cy="5013176"/>
          </a:xfrm>
        </p:spPr>
        <p:txBody>
          <a:bodyPr>
            <a:normAutofit/>
          </a:bodyPr>
          <a:lstStyle/>
          <a:p>
            <a:br>
              <a:rPr lang="en-IE" dirty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309320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5712179" cy="1524000"/>
          </a:xfrm>
        </p:spPr>
        <p:txBody>
          <a:bodyPr/>
          <a:lstStyle/>
          <a:p>
            <a:endParaRPr lang="en-IE" b="1" dirty="0"/>
          </a:p>
        </p:txBody>
      </p:sp>
      <p:pic>
        <p:nvPicPr>
          <p:cNvPr id="17410" name="Picture 2" descr="C:\Users\PC10\Downloads\79413657_2473185532940304_570572888152526028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89244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435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892480" cy="5013176"/>
          </a:xfrm>
        </p:spPr>
        <p:txBody>
          <a:bodyPr>
            <a:normAutofit/>
          </a:bodyPr>
          <a:lstStyle/>
          <a:p>
            <a:br>
              <a:rPr lang="en-IE" dirty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309320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5712179" cy="1524000"/>
          </a:xfrm>
        </p:spPr>
        <p:txBody>
          <a:bodyPr/>
          <a:lstStyle/>
          <a:p>
            <a:endParaRPr lang="en-IE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408"/>
            <a:ext cx="7582663" cy="61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140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892480" cy="5013176"/>
          </a:xfrm>
        </p:spPr>
        <p:txBody>
          <a:bodyPr>
            <a:normAutofit/>
          </a:bodyPr>
          <a:lstStyle/>
          <a:p>
            <a:br>
              <a:rPr lang="en-IE" dirty="0"/>
            </a:b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309320"/>
            <a:ext cx="5712179" cy="15240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6453336"/>
            <a:ext cx="5712179" cy="1524000"/>
          </a:xfrm>
        </p:spPr>
        <p:txBody>
          <a:bodyPr/>
          <a:lstStyle/>
          <a:p>
            <a:endParaRPr lang="en-IE" b="1" dirty="0"/>
          </a:p>
        </p:txBody>
      </p:sp>
      <p:pic>
        <p:nvPicPr>
          <p:cNvPr id="18434" name="Picture 2" descr="C:\Users\PC10\Desktop\Village Plan\blind (1)-page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92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68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C:\Users\PC10\Downloads\26756270_1134978203304649_146031107619263887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96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C:\Users\PC10\Downloads\26840772_1134978403304629_599236521253924690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" y="1063"/>
            <a:ext cx="9090767" cy="681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08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3075" name="Picture 3" descr="C:\Users\PC10\Downloads\26756437_1134978619971274_702455968539688769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5" y="0"/>
            <a:ext cx="9192005" cy="689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C:\Users\PC10\Downloads\37668741_2105932899665571_667506282940334080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8"/>
            <a:ext cx="9353000" cy="70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1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2" descr="C:\Users\PC10\Downloads\60672353_2302837579975101_1209926011366408192_o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309" y="1"/>
            <a:ext cx="9610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88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C:\Users\PC10\Downloads\87479792_2536688736589983_452089689089559756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9031" cy="69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726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1828800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2" descr="C:\Users\PC10\Desktop\Presentation\Number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392488" cy="585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PC10\Downloads\66850124_2342830079309184_29650851759285862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176464" cy="585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79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Limerick Document" ma:contentTypeID="0x010100DEFFC5202677D240AAC1A18AB658BD300091D480E10CA16F4B8DD789EA28387F18" ma:contentTypeVersion="12" ma:contentTypeDescription="" ma:contentTypeScope="" ma:versionID="c492115d0e14c8a0b990996af70a73cc">
  <xsd:schema xmlns:xsd="http://www.w3.org/2001/XMLSchema" xmlns:xs="http://www.w3.org/2001/XMLSchema" xmlns:p="http://schemas.microsoft.com/office/2006/metadata/properties" xmlns:ns2="8efb52a8-86af-420a-b243-9a528fe3c2b8" targetNamespace="http://schemas.microsoft.com/office/2006/metadata/properties" ma:root="true" ma:fieldsID="0f9d5c27cf54e2e9c4c7c5bea58ad61f" ns2:_="">
    <xsd:import namespace="8efb52a8-86af-420a-b243-9a528fe3c2b8"/>
    <xsd:element name="properties">
      <xsd:complexType>
        <xsd:sequence>
          <xsd:element name="documentManagement">
            <xsd:complexType>
              <xsd:all>
                <xsd:element ref="ns2:Pilot_PII"/>
                <xsd:element ref="ns2:Pilot_CustomTrigger" minOccurs="0"/>
                <xsd:element ref="ns2:Pilot_LibraryMetadata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b52a8-86af-420a-b243-9a528fe3c2b8" elementFormDefault="qualified">
    <xsd:import namespace="http://schemas.microsoft.com/office/2006/documentManagement/types"/>
    <xsd:import namespace="http://schemas.microsoft.com/office/infopath/2007/PartnerControls"/>
    <xsd:element name="Pilot_PII" ma:index="8" ma:displayName="Contains Personal Data" ma:format="Dropdown" ma:internalName="Pilot_PII">
      <xsd:simpleType>
        <xsd:restriction base="dms:Choice">
          <xsd:enumeration value="No"/>
          <xsd:enumeration value="Yes"/>
        </xsd:restriction>
      </xsd:simpleType>
    </xsd:element>
    <xsd:element name="Pilot_CustomTrigger" ma:index="9" nillable="true" ma:displayName="Custom Trigger" ma:default="0" ma:internalName="Pilot_CustomTrigger">
      <xsd:simpleType>
        <xsd:restriction base="dms:Boolean"/>
      </xsd:simpleType>
    </xsd:element>
    <xsd:element name="Pilot_LibraryMetadataID" ma:index="10" nillable="true" ma:displayName="Library Metadata ID" ma:internalName="Pilot_LibraryMetadataI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e733a04-0821-4e76-9ae2-fc1dcfab5bc4" ContentTypeId="0x010100DEFFC5202677D240AAC1A18AB658BD30" PreviousValue="false"/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lot_PII xmlns="8efb52a8-86af-420a-b243-9a528fe3c2b8">No</Pilot_PII>
    <Pilot_CustomTrigger xmlns="8efb52a8-86af-420a-b243-9a528fe3c2b8">false</Pilot_CustomTrigger>
    <Pilot_LibraryMetadataID xmlns="8efb52a8-86af-420a-b243-9a528fe3c2b8" xsi:nil="true"/>
  </documentManagement>
</p:properties>
</file>

<file path=customXml/itemProps1.xml><?xml version="1.0" encoding="utf-8"?>
<ds:datastoreItem xmlns:ds="http://schemas.openxmlformats.org/officeDocument/2006/customXml" ds:itemID="{45A625DB-DFDA-4731-958D-4E600F37CDC8}"/>
</file>

<file path=customXml/itemProps2.xml><?xml version="1.0" encoding="utf-8"?>
<ds:datastoreItem xmlns:ds="http://schemas.openxmlformats.org/officeDocument/2006/customXml" ds:itemID="{CEDBC45C-C0D4-4F40-9BA2-17D429FFAB0D}"/>
</file>

<file path=customXml/itemProps3.xml><?xml version="1.0" encoding="utf-8"?>
<ds:datastoreItem xmlns:ds="http://schemas.openxmlformats.org/officeDocument/2006/customXml" ds:itemID="{D5523338-58AA-484A-A0D9-25447D5500FE}"/>
</file>

<file path=customXml/itemProps4.xml><?xml version="1.0" encoding="utf-8"?>
<ds:datastoreItem xmlns:ds="http://schemas.openxmlformats.org/officeDocument/2006/customXml" ds:itemID="{3DCBC833-A9CC-42D1-A877-58A62BA35E90}"/>
</file>

<file path=customXml/itemProps5.xml><?xml version="1.0" encoding="utf-8"?>
<ds:datastoreItem xmlns:ds="http://schemas.openxmlformats.org/officeDocument/2006/customXml" ds:itemID="{6F922045-9486-4546-96F8-FC3E52743481}"/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151</TotalTime>
  <Words>39</Words>
  <Application>Microsoft Office PowerPoint</Application>
  <PresentationFormat>On-screen Show (4:3)</PresentationFormat>
  <Paragraphs>11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Brush Script MT</vt:lpstr>
      <vt:lpstr>Constantia</vt:lpstr>
      <vt:lpstr>Franklin Gothic Book</vt:lpstr>
      <vt:lpstr>Rage Italic</vt:lpstr>
      <vt:lpstr>Pushpin</vt:lpstr>
      <vt:lpstr>Welcome to  Athea Carnegie Library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Areas of Concern  Speed Ramps Tree Planting on Street  Undergrounding of Cables Footpaths  Street Lighting  Car Parking 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Athea Tidy Towns Presentation</dc:title>
  <dc:creator>PC10</dc:creator>
  <cp:lastModifiedBy>Damien Ahern</cp:lastModifiedBy>
  <cp:revision>15</cp:revision>
  <dcterms:created xsi:type="dcterms:W3CDTF">2020-03-01T17:43:42Z</dcterms:created>
  <dcterms:modified xsi:type="dcterms:W3CDTF">2020-03-02T09:18:34Z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0x010100DEFFC5202677D240AAC1A18AB658BD300091D480E10CA16F4B8DD789EA28387F18</vt:lpwstr>
  </property>
  <property fmtid="{D5CDD505-2E9C-101B-9397-08002B2CF9AE}" pid="3" name="Order">
    <vt:r8>288600</vt:r8>
  </property>
  <property fmtid="{D5CDD505-2E9C-101B-9397-08002B2CF9AE}" pid="4" name="_AdHocReviewCycleID">
    <vt:i4>-1650097545</vt:i4>
  </property>
  <property fmtid="{D5CDD505-2E9C-101B-9397-08002B2CF9AE}" pid="5" name="_NewReviewCycle">
    <vt:lpwstr/>
  </property>
  <property fmtid="{D5CDD505-2E9C-101B-9397-08002B2CF9AE}" pid="6" name="_EmailSubject">
    <vt:lpwstr>Documentation for NCW Municipal District Meeting 04.03.2020 for uploading to Council Website</vt:lpwstr>
  </property>
  <property fmtid="{D5CDD505-2E9C-101B-9397-08002B2CF9AE}" pid="7" name="_AuthorEmail">
    <vt:lpwstr>aine.lenihan@limerick.ie</vt:lpwstr>
  </property>
  <property fmtid="{D5CDD505-2E9C-101B-9397-08002B2CF9AE}" pid="8" name="_AuthorEmailDisplayName">
    <vt:lpwstr>Lenihan, Aine</vt:lpwstr>
  </property>
</Properties>
</file>